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4.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5" r:id="rId2"/>
    <p:sldId id="261" r:id="rId3"/>
    <p:sldId id="266" r:id="rId4"/>
    <p:sldId id="259" r:id="rId5"/>
    <p:sldId id="260" r:id="rId6"/>
    <p:sldId id="312" r:id="rId7"/>
    <p:sldId id="313" r:id="rId8"/>
    <p:sldId id="263" r:id="rId9"/>
    <p:sldId id="316" r:id="rId10"/>
    <p:sldId id="317" r:id="rId11"/>
    <p:sldId id="314" r:id="rId12"/>
    <p:sldId id="315" r:id="rId13"/>
    <p:sldId id="311" r:id="rId14"/>
    <p:sldId id="262" r:id="rId15"/>
    <p:sldId id="270" r:id="rId16"/>
    <p:sldId id="318" r:id="rId17"/>
    <p:sldId id="269" r:id="rId18"/>
    <p:sldId id="268" r:id="rId19"/>
    <p:sldId id="267"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59FF"/>
    <a:srgbClr val="10A957"/>
    <a:srgbClr val="BBADEF"/>
    <a:srgbClr val="C5BAFF"/>
    <a:srgbClr val="F14E1C"/>
    <a:srgbClr val="FFD505"/>
    <a:srgbClr val="26EA7F"/>
    <a:srgbClr val="E49FAE"/>
    <a:srgbClr val="E9BFFF"/>
    <a:srgbClr val="FFEB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67" autoAdjust="0"/>
  </p:normalViewPr>
  <p:slideViewPr>
    <p:cSldViewPr snapToGrid="0" showGuides="1">
      <p:cViewPr varScale="1">
        <p:scale>
          <a:sx n="80" d="100"/>
          <a:sy n="80" d="100"/>
        </p:scale>
        <p:origin x="782"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Lorem</c:v>
                </c:pt>
              </c:strCache>
            </c:strRef>
          </c:tx>
          <c:spPr>
            <a:solidFill>
              <a:srgbClr val="F14E1C"/>
            </a:solidFill>
            <a:ln>
              <a:noFill/>
            </a:ln>
            <a:effectLst/>
          </c:spPr>
          <c:invertIfNegative val="0"/>
          <c:cat>
            <c:strRef>
              <c:f>Sheet1!$A$2:$A$5</c:f>
              <c:strCache>
                <c:ptCount val="4"/>
                <c:pt idx="0">
                  <c:v>Lorem</c:v>
                </c:pt>
                <c:pt idx="1">
                  <c:v>Ipsum</c:v>
                </c:pt>
                <c:pt idx="2">
                  <c:v>Dolor</c:v>
                </c:pt>
                <c:pt idx="3">
                  <c:v>Sit Amet</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E2E-42CB-A4AB-1C3B9BBFC1E1}"/>
            </c:ext>
          </c:extLst>
        </c:ser>
        <c:ser>
          <c:idx val="1"/>
          <c:order val="1"/>
          <c:tx>
            <c:strRef>
              <c:f>Sheet1!$C$1</c:f>
              <c:strCache>
                <c:ptCount val="1"/>
                <c:pt idx="0">
                  <c:v>Ipsum</c:v>
                </c:pt>
              </c:strCache>
            </c:strRef>
          </c:tx>
          <c:spPr>
            <a:solidFill>
              <a:srgbClr val="A259FF"/>
            </a:solidFill>
            <a:ln>
              <a:noFill/>
            </a:ln>
            <a:effectLst/>
          </c:spPr>
          <c:invertIfNegative val="0"/>
          <c:cat>
            <c:strRef>
              <c:f>Sheet1!$A$2:$A$5</c:f>
              <c:strCache>
                <c:ptCount val="4"/>
                <c:pt idx="0">
                  <c:v>Lorem</c:v>
                </c:pt>
                <c:pt idx="1">
                  <c:v>Ipsum</c:v>
                </c:pt>
                <c:pt idx="2">
                  <c:v>Dolor</c:v>
                </c:pt>
                <c:pt idx="3">
                  <c:v>Sit Amet</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E2E-42CB-A4AB-1C3B9BBFC1E1}"/>
            </c:ext>
          </c:extLst>
        </c:ser>
        <c:ser>
          <c:idx val="2"/>
          <c:order val="2"/>
          <c:tx>
            <c:strRef>
              <c:f>Sheet1!$D$1</c:f>
              <c:strCache>
                <c:ptCount val="1"/>
                <c:pt idx="0">
                  <c:v>Dolor</c:v>
                </c:pt>
              </c:strCache>
            </c:strRef>
          </c:tx>
          <c:spPr>
            <a:solidFill>
              <a:srgbClr val="FFD505"/>
            </a:solidFill>
            <a:ln>
              <a:noFill/>
            </a:ln>
            <a:effectLst/>
          </c:spPr>
          <c:invertIfNegative val="0"/>
          <c:cat>
            <c:strRef>
              <c:f>Sheet1!$A$2:$A$5</c:f>
              <c:strCache>
                <c:ptCount val="4"/>
                <c:pt idx="0">
                  <c:v>Lorem</c:v>
                </c:pt>
                <c:pt idx="1">
                  <c:v>Ipsum</c:v>
                </c:pt>
                <c:pt idx="2">
                  <c:v>Dolor</c:v>
                </c:pt>
                <c:pt idx="3">
                  <c:v>Sit Amet</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E2E-42CB-A4AB-1C3B9BBFC1E1}"/>
            </c:ext>
          </c:extLst>
        </c:ser>
        <c:dLbls>
          <c:showLegendKey val="0"/>
          <c:showVal val="0"/>
          <c:showCatName val="0"/>
          <c:showSerName val="0"/>
          <c:showPercent val="0"/>
          <c:showBubbleSize val="0"/>
        </c:dLbls>
        <c:gapWidth val="219"/>
        <c:overlap val="-27"/>
        <c:axId val="203825312"/>
        <c:axId val="203837792"/>
      </c:barChart>
      <c:catAx>
        <c:axId val="203825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203837792"/>
        <c:crosses val="autoZero"/>
        <c:auto val="1"/>
        <c:lblAlgn val="ctr"/>
        <c:lblOffset val="100"/>
        <c:noMultiLvlLbl val="0"/>
      </c:catAx>
      <c:valAx>
        <c:axId val="203837792"/>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203825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86439848116299E-2"/>
          <c:y val="5.7308210983452401E-2"/>
          <c:w val="0.95353765059456508"/>
          <c:h val="0.80869019002941522"/>
        </c:manualLayout>
      </c:layout>
      <c:barChart>
        <c:barDir val="col"/>
        <c:grouping val="clustered"/>
        <c:varyColors val="0"/>
        <c:dLbls>
          <c:showLegendKey val="0"/>
          <c:showVal val="0"/>
          <c:showCatName val="0"/>
          <c:showSerName val="0"/>
          <c:showPercent val="0"/>
          <c:showBubbleSize val="0"/>
        </c:dLbls>
        <c:gapWidth val="219"/>
        <c:overlap val="-27"/>
        <c:axId val="203825312"/>
        <c:axId val="203837792"/>
      </c:barChart>
      <c:catAx>
        <c:axId val="203825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203837792"/>
        <c:crosses val="autoZero"/>
        <c:auto val="1"/>
        <c:lblAlgn val="ctr"/>
        <c:lblOffset val="100"/>
        <c:noMultiLvlLbl val="0"/>
      </c:catAx>
      <c:valAx>
        <c:axId val="203837792"/>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20382531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203825312"/>
        <c:axId val="203837792"/>
      </c:barChart>
      <c:catAx>
        <c:axId val="203825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203837792"/>
        <c:crosses val="autoZero"/>
        <c:auto val="1"/>
        <c:lblAlgn val="ctr"/>
        <c:lblOffset val="100"/>
        <c:noMultiLvlLbl val="0"/>
      </c:catAx>
      <c:valAx>
        <c:axId val="203837792"/>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20382531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rawings/_rels/drawing2.xml.rels><?xml version="1.0" encoding="UTF-8" standalone="yes"?>
<Relationships xmlns="http://schemas.openxmlformats.org/package/2006/relationships"><Relationship Id="rId1" Type="http://schemas.openxmlformats.org/officeDocument/2006/relationships/image" Target="../media/image20.png"/></Relationships>
</file>

<file path=ppt/drawings/_rels/drawing3.xml.rels><?xml version="1.0" encoding="UTF-8" standalone="yes"?>
<Relationships xmlns="http://schemas.openxmlformats.org/package/2006/relationships"><Relationship Id="rId1" Type="http://schemas.openxmlformats.org/officeDocument/2006/relationships/image" Target="../media/image23.png"/></Relationships>
</file>

<file path=ppt/drawings/_rels/drawing4.xml.rels><?xml version="1.0" encoding="UTF-8" standalone="yes"?>
<Relationships xmlns="http://schemas.openxmlformats.org/package/2006/relationships"><Relationship Id="rId1" Type="http://schemas.openxmlformats.org/officeDocument/2006/relationships/image" Target="../media/image24.png"/></Relationships>
</file>

<file path=ppt/drawings/drawing1.xml><?xml version="1.0" encoding="utf-8"?>
<c:userShapes xmlns:c="http://schemas.openxmlformats.org/drawingml/2006/chart">
  <cdr:relSizeAnchor xmlns:cdr="http://schemas.openxmlformats.org/drawingml/2006/chartDrawing">
    <cdr:from>
      <cdr:x>0</cdr:x>
      <cdr:y>0</cdr:y>
    </cdr:from>
    <cdr:to>
      <cdr:x>0.5004</cdr:x>
      <cdr:y>1</cdr:y>
    </cdr:to>
    <cdr:pic>
      <cdr:nvPicPr>
        <cdr:cNvPr id="2" name="chart">
          <a:extLst xmlns:a="http://schemas.openxmlformats.org/drawingml/2006/main">
            <a:ext uri="{FF2B5EF4-FFF2-40B4-BE49-F238E27FC236}">
              <a16:creationId xmlns:a16="http://schemas.microsoft.com/office/drawing/2014/main" id="{F0FAE13B-1642-29D9-B71E-FB68840A566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4803526" cy="3611358"/>
        </a:xfrm>
        <a:prstGeom xmlns:a="http://schemas.openxmlformats.org/drawingml/2006/main" prst="rect">
          <a:avLst/>
        </a:prstGeom>
      </cdr:spPr>
    </cdr:pic>
  </cdr:relSizeAnchor>
  <cdr:relSizeAnchor xmlns:cdr="http://schemas.openxmlformats.org/drawingml/2006/chartDrawing">
    <cdr:from>
      <cdr:x>0.5378</cdr:x>
      <cdr:y>0.12781</cdr:y>
    </cdr:from>
    <cdr:to>
      <cdr:x>0.92224</cdr:x>
      <cdr:y>0.57895</cdr:y>
    </cdr:to>
    <cdr:pic>
      <cdr:nvPicPr>
        <cdr:cNvPr id="4" name="chart">
          <a:extLst xmlns:a="http://schemas.openxmlformats.org/drawingml/2006/main">
            <a:ext uri="{FF2B5EF4-FFF2-40B4-BE49-F238E27FC236}">
              <a16:creationId xmlns:a16="http://schemas.microsoft.com/office/drawing/2014/main" id="{F513FC16-A802-6C21-3F68-B701B49FB55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5162550" y="461552"/>
          <a:ext cx="3690455" cy="1629231"/>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18975BE4-7D78-4A24-7F9D-A85BDA295D8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2904740" cy="2834064"/>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CFA22B31-FD86-9907-38E5-7880FBCF99A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2890683" cy="2190447"/>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0.9158</cdr:y>
    </cdr:to>
    <cdr:pic>
      <cdr:nvPicPr>
        <cdr:cNvPr id="2" name="chart">
          <a:extLst xmlns:a="http://schemas.openxmlformats.org/drawingml/2006/main">
            <a:ext uri="{FF2B5EF4-FFF2-40B4-BE49-F238E27FC236}">
              <a16:creationId xmlns:a16="http://schemas.microsoft.com/office/drawing/2014/main" id="{232C2C1A-7E93-8D88-9B23-CF3A58E8373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2890545" cy="2169066"/>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0729F-817A-4ABF-A907-83E03501D813}" type="datetimeFigureOut">
              <a:rPr lang="en-ID" smtClean="0"/>
              <a:t>24/07/2023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01D78-6EF9-4ACA-92CE-4C4F46E5A529}" type="slidenum">
              <a:rPr lang="en-ID" smtClean="0"/>
              <a:t>‹#›</a:t>
            </a:fld>
            <a:endParaRPr lang="en-ID"/>
          </a:p>
        </p:txBody>
      </p:sp>
    </p:spTree>
    <p:extLst>
      <p:ext uri="{BB962C8B-B14F-4D97-AF65-F5344CB8AC3E}">
        <p14:creationId xmlns:p14="http://schemas.microsoft.com/office/powerpoint/2010/main" val="403030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miracletwentyone?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s/photos/profile-picture?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Joseph Gonzalez</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5BA01D78-6EF9-4ACA-92CE-4C4F46E5A529}" type="slidenum">
              <a:rPr lang="en-ID" smtClean="0"/>
              <a:t>2</a:t>
            </a:fld>
            <a:endParaRPr lang="en-ID"/>
          </a:p>
        </p:txBody>
      </p:sp>
    </p:spTree>
    <p:extLst>
      <p:ext uri="{BB962C8B-B14F-4D97-AF65-F5344CB8AC3E}">
        <p14:creationId xmlns:p14="http://schemas.microsoft.com/office/powerpoint/2010/main" val="2532267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="https://storyset.com/design"&gt;Design illustrations by </a:t>
            </a:r>
            <a:r>
              <a:rPr lang="en-US" dirty="0" err="1"/>
              <a:t>Storyset</a:t>
            </a:r>
            <a:r>
              <a:rPr lang="en-US" dirty="0"/>
              <a:t>&lt;/a&gt;</a:t>
            </a:r>
          </a:p>
        </p:txBody>
      </p:sp>
      <p:sp>
        <p:nvSpPr>
          <p:cNvPr id="4" name="Slide Number Placeholder 3"/>
          <p:cNvSpPr>
            <a:spLocks noGrp="1"/>
          </p:cNvSpPr>
          <p:nvPr>
            <p:ph type="sldNum" sz="quarter" idx="5"/>
          </p:nvPr>
        </p:nvSpPr>
        <p:spPr/>
        <p:txBody>
          <a:bodyPr/>
          <a:lstStyle/>
          <a:p>
            <a:fld id="{5BA01D78-6EF9-4ACA-92CE-4C4F46E5A529}" type="slidenum">
              <a:rPr lang="en-ID" smtClean="0"/>
              <a:t>8</a:t>
            </a:fld>
            <a:endParaRPr lang="en-ID"/>
          </a:p>
        </p:txBody>
      </p:sp>
    </p:spTree>
    <p:extLst>
      <p:ext uri="{BB962C8B-B14F-4D97-AF65-F5344CB8AC3E}">
        <p14:creationId xmlns:p14="http://schemas.microsoft.com/office/powerpoint/2010/main" val="2213090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="https://storyset.com/design"&gt;Design illustrations by </a:t>
            </a:r>
            <a:r>
              <a:rPr lang="en-US" dirty="0" err="1"/>
              <a:t>Storyset</a:t>
            </a:r>
            <a:r>
              <a:rPr lang="en-US" dirty="0"/>
              <a:t>&lt;/a&gt;</a:t>
            </a:r>
          </a:p>
        </p:txBody>
      </p:sp>
      <p:sp>
        <p:nvSpPr>
          <p:cNvPr id="4" name="Slide Number Placeholder 3"/>
          <p:cNvSpPr>
            <a:spLocks noGrp="1"/>
          </p:cNvSpPr>
          <p:nvPr>
            <p:ph type="sldNum" sz="quarter" idx="5"/>
          </p:nvPr>
        </p:nvSpPr>
        <p:spPr/>
        <p:txBody>
          <a:bodyPr/>
          <a:lstStyle/>
          <a:p>
            <a:fld id="{5BA01D78-6EF9-4ACA-92CE-4C4F46E5A529}" type="slidenum">
              <a:rPr lang="en-ID" smtClean="0"/>
              <a:t>9</a:t>
            </a:fld>
            <a:endParaRPr lang="en-ID"/>
          </a:p>
        </p:txBody>
      </p:sp>
    </p:spTree>
    <p:extLst>
      <p:ext uri="{BB962C8B-B14F-4D97-AF65-F5344CB8AC3E}">
        <p14:creationId xmlns:p14="http://schemas.microsoft.com/office/powerpoint/2010/main" val="2798614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="https://storyset.com/design"&gt;Design illustrations by </a:t>
            </a:r>
            <a:r>
              <a:rPr lang="en-US" dirty="0" err="1"/>
              <a:t>Storyset</a:t>
            </a:r>
            <a:r>
              <a:rPr lang="en-US" dirty="0"/>
              <a:t>&lt;/a&gt;</a:t>
            </a:r>
          </a:p>
        </p:txBody>
      </p:sp>
      <p:sp>
        <p:nvSpPr>
          <p:cNvPr id="4" name="Slide Number Placeholder 3"/>
          <p:cNvSpPr>
            <a:spLocks noGrp="1"/>
          </p:cNvSpPr>
          <p:nvPr>
            <p:ph type="sldNum" sz="quarter" idx="5"/>
          </p:nvPr>
        </p:nvSpPr>
        <p:spPr/>
        <p:txBody>
          <a:bodyPr/>
          <a:lstStyle/>
          <a:p>
            <a:fld id="{5BA01D78-6EF9-4ACA-92CE-4C4F46E5A529}" type="slidenum">
              <a:rPr lang="en-ID" smtClean="0"/>
              <a:t>10</a:t>
            </a:fld>
            <a:endParaRPr lang="en-ID"/>
          </a:p>
        </p:txBody>
      </p:sp>
    </p:spTree>
    <p:extLst>
      <p:ext uri="{BB962C8B-B14F-4D97-AF65-F5344CB8AC3E}">
        <p14:creationId xmlns:p14="http://schemas.microsoft.com/office/powerpoint/2010/main" val="104321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="https://storyset.com/design"&gt;Design illustrations by </a:t>
            </a:r>
            <a:r>
              <a:rPr lang="en-US" dirty="0" err="1"/>
              <a:t>Storyset</a:t>
            </a:r>
            <a:r>
              <a:rPr lang="en-US" dirty="0"/>
              <a:t>&lt;/a&gt;</a:t>
            </a:r>
          </a:p>
        </p:txBody>
      </p:sp>
      <p:sp>
        <p:nvSpPr>
          <p:cNvPr id="4" name="Slide Number Placeholder 3"/>
          <p:cNvSpPr>
            <a:spLocks noGrp="1"/>
          </p:cNvSpPr>
          <p:nvPr>
            <p:ph type="sldNum" sz="quarter" idx="5"/>
          </p:nvPr>
        </p:nvSpPr>
        <p:spPr/>
        <p:txBody>
          <a:bodyPr/>
          <a:lstStyle/>
          <a:p>
            <a:fld id="{5BA01D78-6EF9-4ACA-92CE-4C4F46E5A529}" type="slidenum">
              <a:rPr lang="en-ID" smtClean="0"/>
              <a:t>11</a:t>
            </a:fld>
            <a:endParaRPr lang="en-ID"/>
          </a:p>
        </p:txBody>
      </p:sp>
    </p:spTree>
    <p:extLst>
      <p:ext uri="{BB962C8B-B14F-4D97-AF65-F5344CB8AC3E}">
        <p14:creationId xmlns:p14="http://schemas.microsoft.com/office/powerpoint/2010/main" val="161142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="https://storyset.com/design"&gt;Design illustrations by </a:t>
            </a:r>
            <a:r>
              <a:rPr lang="en-US" dirty="0" err="1"/>
              <a:t>Storyset</a:t>
            </a:r>
            <a:r>
              <a:rPr lang="en-US" dirty="0"/>
              <a:t>&lt;/a&gt;</a:t>
            </a:r>
          </a:p>
        </p:txBody>
      </p:sp>
      <p:sp>
        <p:nvSpPr>
          <p:cNvPr id="4" name="Slide Number Placeholder 3"/>
          <p:cNvSpPr>
            <a:spLocks noGrp="1"/>
          </p:cNvSpPr>
          <p:nvPr>
            <p:ph type="sldNum" sz="quarter" idx="5"/>
          </p:nvPr>
        </p:nvSpPr>
        <p:spPr/>
        <p:txBody>
          <a:bodyPr/>
          <a:lstStyle/>
          <a:p>
            <a:fld id="{5BA01D78-6EF9-4ACA-92CE-4C4F46E5A529}" type="slidenum">
              <a:rPr lang="en-ID" smtClean="0"/>
              <a:t>12</a:t>
            </a:fld>
            <a:endParaRPr lang="en-ID"/>
          </a:p>
        </p:txBody>
      </p:sp>
    </p:spTree>
    <p:extLst>
      <p:ext uri="{BB962C8B-B14F-4D97-AF65-F5344CB8AC3E}">
        <p14:creationId xmlns:p14="http://schemas.microsoft.com/office/powerpoint/2010/main" val="3194055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="https://storyset.com/design"&gt;Design illustrations by </a:t>
            </a:r>
            <a:r>
              <a:rPr lang="en-US" dirty="0" err="1"/>
              <a:t>Storyset</a:t>
            </a:r>
            <a:r>
              <a:rPr lang="en-US" dirty="0"/>
              <a:t>&lt;/a&gt;</a:t>
            </a:r>
          </a:p>
        </p:txBody>
      </p:sp>
      <p:sp>
        <p:nvSpPr>
          <p:cNvPr id="4" name="Slide Number Placeholder 3"/>
          <p:cNvSpPr>
            <a:spLocks noGrp="1"/>
          </p:cNvSpPr>
          <p:nvPr>
            <p:ph type="sldNum" sz="quarter" idx="5"/>
          </p:nvPr>
        </p:nvSpPr>
        <p:spPr/>
        <p:txBody>
          <a:bodyPr/>
          <a:lstStyle/>
          <a:p>
            <a:fld id="{5BA01D78-6EF9-4ACA-92CE-4C4F46E5A529}" type="slidenum">
              <a:rPr lang="en-ID" smtClean="0"/>
              <a:t>14</a:t>
            </a:fld>
            <a:endParaRPr lang="en-ID"/>
          </a:p>
        </p:txBody>
      </p:sp>
    </p:spTree>
    <p:extLst>
      <p:ext uri="{BB962C8B-B14F-4D97-AF65-F5344CB8AC3E}">
        <p14:creationId xmlns:p14="http://schemas.microsoft.com/office/powerpoint/2010/main" val="1708929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 </a:t>
            </a:r>
            <a:r>
              <a:rPr lang="en-US" dirty="0" err="1"/>
              <a:t>href</a:t>
            </a:r>
            <a:r>
              <a:rPr lang="en-US" dirty="0"/>
              <a:t>="https://storyset.com/design"&gt;Design illustrations by </a:t>
            </a:r>
            <a:r>
              <a:rPr lang="en-US" dirty="0" err="1"/>
              <a:t>Storyset</a:t>
            </a:r>
            <a:r>
              <a:rPr lang="en-US" dirty="0"/>
              <a:t>&lt;/a&gt;</a:t>
            </a:r>
          </a:p>
          <a:p>
            <a:endParaRPr lang="en-ID" dirty="0"/>
          </a:p>
        </p:txBody>
      </p:sp>
      <p:sp>
        <p:nvSpPr>
          <p:cNvPr id="4" name="Slide Number Placeholder 3"/>
          <p:cNvSpPr>
            <a:spLocks noGrp="1"/>
          </p:cNvSpPr>
          <p:nvPr>
            <p:ph type="sldNum" sz="quarter" idx="5"/>
          </p:nvPr>
        </p:nvSpPr>
        <p:spPr/>
        <p:txBody>
          <a:bodyPr/>
          <a:lstStyle/>
          <a:p>
            <a:fld id="{5BA01D78-6EF9-4ACA-92CE-4C4F46E5A529}" type="slidenum">
              <a:rPr lang="en-ID" smtClean="0"/>
              <a:t>18</a:t>
            </a:fld>
            <a:endParaRPr lang="en-ID"/>
          </a:p>
        </p:txBody>
      </p:sp>
    </p:spTree>
    <p:extLst>
      <p:ext uri="{BB962C8B-B14F-4D97-AF65-F5344CB8AC3E}">
        <p14:creationId xmlns:p14="http://schemas.microsoft.com/office/powerpoint/2010/main" val="83447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="https://storyset.com/design"&gt;Design illustrations by </a:t>
            </a:r>
            <a:r>
              <a:rPr lang="en-US" dirty="0" err="1"/>
              <a:t>Storyset</a:t>
            </a:r>
            <a:r>
              <a:rPr lang="en-US" dirty="0"/>
              <a:t>&lt;/a&gt;</a:t>
            </a:r>
          </a:p>
        </p:txBody>
      </p:sp>
      <p:sp>
        <p:nvSpPr>
          <p:cNvPr id="4" name="Slide Number Placeholder 3"/>
          <p:cNvSpPr>
            <a:spLocks noGrp="1"/>
          </p:cNvSpPr>
          <p:nvPr>
            <p:ph type="sldNum" sz="quarter" idx="5"/>
          </p:nvPr>
        </p:nvSpPr>
        <p:spPr/>
        <p:txBody>
          <a:bodyPr/>
          <a:lstStyle/>
          <a:p>
            <a:fld id="{5BA01D78-6EF9-4ACA-92CE-4C4F46E5A529}" type="slidenum">
              <a:rPr lang="en-ID" smtClean="0"/>
              <a:t>20</a:t>
            </a:fld>
            <a:endParaRPr lang="en-ID"/>
          </a:p>
        </p:txBody>
      </p:sp>
    </p:spTree>
    <p:extLst>
      <p:ext uri="{BB962C8B-B14F-4D97-AF65-F5344CB8AC3E}">
        <p14:creationId xmlns:p14="http://schemas.microsoft.com/office/powerpoint/2010/main" val="2936901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B110-D243-1EB1-8EE5-16B54BB601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FB7B55B3-CF09-16F5-ECB9-343FFC2A3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0E2F8CFA-12EC-090D-EC6D-9A6D3D4AD0E5}"/>
              </a:ext>
            </a:extLst>
          </p:cNvPr>
          <p:cNvSpPr>
            <a:spLocks noGrp="1"/>
          </p:cNvSpPr>
          <p:nvPr>
            <p:ph type="dt" sz="half" idx="10"/>
          </p:nvPr>
        </p:nvSpPr>
        <p:spPr/>
        <p:txBody>
          <a:bodyPr/>
          <a:lstStyle/>
          <a:p>
            <a:fld id="{23D37A25-69F9-44A1-B3C5-F3AC6EA26AA8}" type="datetime1">
              <a:rPr lang="en-ID" smtClean="0"/>
              <a:t>24/07/2023</a:t>
            </a:fld>
            <a:endParaRPr lang="en-ID"/>
          </a:p>
        </p:txBody>
      </p:sp>
      <p:sp>
        <p:nvSpPr>
          <p:cNvPr id="5" name="Footer Placeholder 4">
            <a:extLst>
              <a:ext uri="{FF2B5EF4-FFF2-40B4-BE49-F238E27FC236}">
                <a16:creationId xmlns:a16="http://schemas.microsoft.com/office/drawing/2014/main" id="{149078BC-0AEE-C65D-8829-B2755DE5EB9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D74ED11-6CDA-791D-01F2-5310BB2F96EB}"/>
              </a:ext>
            </a:extLst>
          </p:cNvPr>
          <p:cNvSpPr>
            <a:spLocks noGrp="1"/>
          </p:cNvSpPr>
          <p:nvPr>
            <p:ph type="sldNum" sz="quarter" idx="12"/>
          </p:nvPr>
        </p:nvSpPr>
        <p:spPr/>
        <p:txBody>
          <a:bodyPr/>
          <a:lstStyle/>
          <a:p>
            <a:fld id="{75416579-C300-48E2-BD77-DE4054BCAD8D}" type="slidenum">
              <a:rPr lang="en-ID" smtClean="0"/>
              <a:t>‹#›</a:t>
            </a:fld>
            <a:endParaRPr lang="en-ID"/>
          </a:p>
        </p:txBody>
      </p:sp>
    </p:spTree>
    <p:extLst>
      <p:ext uri="{BB962C8B-B14F-4D97-AF65-F5344CB8AC3E}">
        <p14:creationId xmlns:p14="http://schemas.microsoft.com/office/powerpoint/2010/main" val="1458139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C904-CBD2-32F1-6BF5-7ACA1B10DD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BCA3B85D-6C2D-BD6D-9AD4-F1833C914F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E43A7E70-586F-DBFC-1F92-6E2FF78C6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2C8DB-C390-F684-6DC6-9B5586882087}"/>
              </a:ext>
            </a:extLst>
          </p:cNvPr>
          <p:cNvSpPr>
            <a:spLocks noGrp="1"/>
          </p:cNvSpPr>
          <p:nvPr>
            <p:ph type="dt" sz="half" idx="10"/>
          </p:nvPr>
        </p:nvSpPr>
        <p:spPr/>
        <p:txBody>
          <a:bodyPr/>
          <a:lstStyle/>
          <a:p>
            <a:fld id="{83E03422-AE79-4023-9C00-7C2590692991}" type="datetime1">
              <a:rPr lang="en-ID" smtClean="0"/>
              <a:t>24/07/2023</a:t>
            </a:fld>
            <a:endParaRPr lang="en-ID"/>
          </a:p>
        </p:txBody>
      </p:sp>
      <p:sp>
        <p:nvSpPr>
          <p:cNvPr id="6" name="Footer Placeholder 5">
            <a:extLst>
              <a:ext uri="{FF2B5EF4-FFF2-40B4-BE49-F238E27FC236}">
                <a16:creationId xmlns:a16="http://schemas.microsoft.com/office/drawing/2014/main" id="{87822109-9C8C-88EA-6811-FEF9EC42901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48003E04-98B8-EA26-A876-9C16CFFB151C}"/>
              </a:ext>
            </a:extLst>
          </p:cNvPr>
          <p:cNvSpPr>
            <a:spLocks noGrp="1"/>
          </p:cNvSpPr>
          <p:nvPr>
            <p:ph type="sldNum" sz="quarter" idx="12"/>
          </p:nvPr>
        </p:nvSpPr>
        <p:spPr/>
        <p:txBody>
          <a:bodyPr/>
          <a:lstStyle/>
          <a:p>
            <a:fld id="{75416579-C300-48E2-BD77-DE4054BCAD8D}" type="slidenum">
              <a:rPr lang="en-ID" smtClean="0"/>
              <a:t>‹#›</a:t>
            </a:fld>
            <a:endParaRPr lang="en-ID"/>
          </a:p>
        </p:txBody>
      </p:sp>
    </p:spTree>
    <p:extLst>
      <p:ext uri="{BB962C8B-B14F-4D97-AF65-F5344CB8AC3E}">
        <p14:creationId xmlns:p14="http://schemas.microsoft.com/office/powerpoint/2010/main" val="311627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E8A6-E6F7-481B-9592-6BCCCA192495}"/>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A58B76A-9CC8-3873-1BD5-EC10D4D85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BA29B2F-60C1-5BAD-90C8-974DE4429CE4}"/>
              </a:ext>
            </a:extLst>
          </p:cNvPr>
          <p:cNvSpPr>
            <a:spLocks noGrp="1"/>
          </p:cNvSpPr>
          <p:nvPr>
            <p:ph type="dt" sz="half" idx="10"/>
          </p:nvPr>
        </p:nvSpPr>
        <p:spPr/>
        <p:txBody>
          <a:bodyPr/>
          <a:lstStyle/>
          <a:p>
            <a:fld id="{A42EACB0-0159-4FCA-BED8-8B2B78E7D3E7}" type="datetime1">
              <a:rPr lang="en-ID" smtClean="0"/>
              <a:t>24/07/2023</a:t>
            </a:fld>
            <a:endParaRPr lang="en-ID"/>
          </a:p>
        </p:txBody>
      </p:sp>
      <p:sp>
        <p:nvSpPr>
          <p:cNvPr id="5" name="Footer Placeholder 4">
            <a:extLst>
              <a:ext uri="{FF2B5EF4-FFF2-40B4-BE49-F238E27FC236}">
                <a16:creationId xmlns:a16="http://schemas.microsoft.com/office/drawing/2014/main" id="{57EAA452-EA56-E1DF-12AD-4D5CC41AF9C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293D425-E026-2013-F3E5-F52EFB760D67}"/>
              </a:ext>
            </a:extLst>
          </p:cNvPr>
          <p:cNvSpPr>
            <a:spLocks noGrp="1"/>
          </p:cNvSpPr>
          <p:nvPr>
            <p:ph type="sldNum" sz="quarter" idx="12"/>
          </p:nvPr>
        </p:nvSpPr>
        <p:spPr/>
        <p:txBody>
          <a:bodyPr/>
          <a:lstStyle/>
          <a:p>
            <a:fld id="{75416579-C300-48E2-BD77-DE4054BCAD8D}" type="slidenum">
              <a:rPr lang="en-ID" smtClean="0"/>
              <a:t>‹#›</a:t>
            </a:fld>
            <a:endParaRPr lang="en-ID"/>
          </a:p>
        </p:txBody>
      </p:sp>
    </p:spTree>
    <p:extLst>
      <p:ext uri="{BB962C8B-B14F-4D97-AF65-F5344CB8AC3E}">
        <p14:creationId xmlns:p14="http://schemas.microsoft.com/office/powerpoint/2010/main" val="3639522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CD942F-EDD0-50AB-BD1F-59AC08C099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F08943B2-AA34-2031-275F-E85F863731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06D756B-99BA-1DB0-AE56-B5CC677C8449}"/>
              </a:ext>
            </a:extLst>
          </p:cNvPr>
          <p:cNvSpPr>
            <a:spLocks noGrp="1"/>
          </p:cNvSpPr>
          <p:nvPr>
            <p:ph type="dt" sz="half" idx="10"/>
          </p:nvPr>
        </p:nvSpPr>
        <p:spPr/>
        <p:txBody>
          <a:bodyPr/>
          <a:lstStyle/>
          <a:p>
            <a:fld id="{58F00480-0400-4D29-8A9B-33FEC154889E}" type="datetime1">
              <a:rPr lang="en-ID" smtClean="0"/>
              <a:t>24/07/2023</a:t>
            </a:fld>
            <a:endParaRPr lang="en-ID"/>
          </a:p>
        </p:txBody>
      </p:sp>
      <p:sp>
        <p:nvSpPr>
          <p:cNvPr id="5" name="Footer Placeholder 4">
            <a:extLst>
              <a:ext uri="{FF2B5EF4-FFF2-40B4-BE49-F238E27FC236}">
                <a16:creationId xmlns:a16="http://schemas.microsoft.com/office/drawing/2014/main" id="{22F01416-8DC6-175A-9126-4B0EA393115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D27E2C1-2E49-6CAC-6E1A-A0790A9C4487}"/>
              </a:ext>
            </a:extLst>
          </p:cNvPr>
          <p:cNvSpPr>
            <a:spLocks noGrp="1"/>
          </p:cNvSpPr>
          <p:nvPr>
            <p:ph type="sldNum" sz="quarter" idx="12"/>
          </p:nvPr>
        </p:nvSpPr>
        <p:spPr/>
        <p:txBody>
          <a:bodyPr/>
          <a:lstStyle/>
          <a:p>
            <a:fld id="{75416579-C300-48E2-BD77-DE4054BCAD8D}" type="slidenum">
              <a:rPr lang="en-ID" smtClean="0"/>
              <a:t>‹#›</a:t>
            </a:fld>
            <a:endParaRPr lang="en-ID"/>
          </a:p>
        </p:txBody>
      </p:sp>
    </p:spTree>
    <p:extLst>
      <p:ext uri="{BB962C8B-B14F-4D97-AF65-F5344CB8AC3E}">
        <p14:creationId xmlns:p14="http://schemas.microsoft.com/office/powerpoint/2010/main" val="733830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F7D0-5BB3-244E-88AD-7EA8B9EC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5D6D7DDD-E815-62E1-C45A-7EA628B50C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DB28399-54C5-375C-B31C-B0F6361A6643}"/>
              </a:ext>
            </a:extLst>
          </p:cNvPr>
          <p:cNvSpPr>
            <a:spLocks noGrp="1"/>
          </p:cNvSpPr>
          <p:nvPr>
            <p:ph type="dt" sz="half" idx="10"/>
          </p:nvPr>
        </p:nvSpPr>
        <p:spPr/>
        <p:txBody>
          <a:bodyPr/>
          <a:lstStyle/>
          <a:p>
            <a:fld id="{E671683C-E8F4-4AB2-8661-8D348FB20FE6}" type="datetime1">
              <a:rPr lang="en-ID" smtClean="0"/>
              <a:t>24/07/2023</a:t>
            </a:fld>
            <a:endParaRPr lang="en-ID"/>
          </a:p>
        </p:txBody>
      </p:sp>
      <p:sp>
        <p:nvSpPr>
          <p:cNvPr id="5" name="Footer Placeholder 4">
            <a:extLst>
              <a:ext uri="{FF2B5EF4-FFF2-40B4-BE49-F238E27FC236}">
                <a16:creationId xmlns:a16="http://schemas.microsoft.com/office/drawing/2014/main" id="{0E82C515-66A0-3B46-9A6C-24D56231E55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5B99A70-A88E-8029-8969-35A6FBD54276}"/>
              </a:ext>
            </a:extLst>
          </p:cNvPr>
          <p:cNvSpPr>
            <a:spLocks noGrp="1"/>
          </p:cNvSpPr>
          <p:nvPr>
            <p:ph type="sldNum" sz="quarter" idx="12"/>
          </p:nvPr>
        </p:nvSpPr>
        <p:spPr/>
        <p:txBody>
          <a:bodyPr/>
          <a:lstStyle/>
          <a:p>
            <a:fld id="{75416579-C300-48E2-BD77-DE4054BCAD8D}" type="slidenum">
              <a:rPr lang="en-ID" smtClean="0"/>
              <a:t>‹#›</a:t>
            </a:fld>
            <a:endParaRPr lang="en-ID"/>
          </a:p>
        </p:txBody>
      </p:sp>
    </p:spTree>
    <p:extLst>
      <p:ext uri="{BB962C8B-B14F-4D97-AF65-F5344CB8AC3E}">
        <p14:creationId xmlns:p14="http://schemas.microsoft.com/office/powerpoint/2010/main" val="136410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E874F-23A2-47AB-42C2-351225CD37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E9B0EE9A-0A18-0C7C-160A-DF9E7627CC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9446BB-F1D4-2CCB-02F9-27D939B9BEA4}"/>
              </a:ext>
            </a:extLst>
          </p:cNvPr>
          <p:cNvSpPr>
            <a:spLocks noGrp="1"/>
          </p:cNvSpPr>
          <p:nvPr>
            <p:ph type="dt" sz="half" idx="10"/>
          </p:nvPr>
        </p:nvSpPr>
        <p:spPr/>
        <p:txBody>
          <a:bodyPr/>
          <a:lstStyle/>
          <a:p>
            <a:fld id="{E0ED0FE2-0EC8-451C-A77C-AB0906B826B2}" type="datetime1">
              <a:rPr lang="en-ID" smtClean="0"/>
              <a:t>24/07/2023</a:t>
            </a:fld>
            <a:endParaRPr lang="en-ID"/>
          </a:p>
        </p:txBody>
      </p:sp>
      <p:sp>
        <p:nvSpPr>
          <p:cNvPr id="5" name="Footer Placeholder 4">
            <a:extLst>
              <a:ext uri="{FF2B5EF4-FFF2-40B4-BE49-F238E27FC236}">
                <a16:creationId xmlns:a16="http://schemas.microsoft.com/office/drawing/2014/main" id="{DA3671C2-7C43-F570-0D99-667F3E7EE1D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53A1219-03A2-C151-E653-C5734126ED26}"/>
              </a:ext>
            </a:extLst>
          </p:cNvPr>
          <p:cNvSpPr>
            <a:spLocks noGrp="1"/>
          </p:cNvSpPr>
          <p:nvPr>
            <p:ph type="sldNum" sz="quarter" idx="12"/>
          </p:nvPr>
        </p:nvSpPr>
        <p:spPr/>
        <p:txBody>
          <a:bodyPr/>
          <a:lstStyle/>
          <a:p>
            <a:fld id="{75416579-C300-48E2-BD77-DE4054BCAD8D}" type="slidenum">
              <a:rPr lang="en-ID" smtClean="0"/>
              <a:t>‹#›</a:t>
            </a:fld>
            <a:endParaRPr lang="en-ID"/>
          </a:p>
        </p:txBody>
      </p:sp>
    </p:spTree>
    <p:extLst>
      <p:ext uri="{BB962C8B-B14F-4D97-AF65-F5344CB8AC3E}">
        <p14:creationId xmlns:p14="http://schemas.microsoft.com/office/powerpoint/2010/main" val="168942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D4BF-EBF8-E67C-4416-4BD3FA27549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FD8FD83-D381-9AFE-27A9-C092BE6E67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7854438-9D48-EF38-DD53-21CE786022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7BD5840-4EE1-1750-4B81-7954F2DFFF09}"/>
              </a:ext>
            </a:extLst>
          </p:cNvPr>
          <p:cNvSpPr>
            <a:spLocks noGrp="1"/>
          </p:cNvSpPr>
          <p:nvPr>
            <p:ph type="dt" sz="half" idx="10"/>
          </p:nvPr>
        </p:nvSpPr>
        <p:spPr/>
        <p:txBody>
          <a:bodyPr/>
          <a:lstStyle/>
          <a:p>
            <a:fld id="{B7BB6DA4-0F08-4209-BAEF-DE26D07A9352}" type="datetime1">
              <a:rPr lang="en-ID" smtClean="0"/>
              <a:t>24/07/2023</a:t>
            </a:fld>
            <a:endParaRPr lang="en-ID"/>
          </a:p>
        </p:txBody>
      </p:sp>
      <p:sp>
        <p:nvSpPr>
          <p:cNvPr id="6" name="Footer Placeholder 5">
            <a:extLst>
              <a:ext uri="{FF2B5EF4-FFF2-40B4-BE49-F238E27FC236}">
                <a16:creationId xmlns:a16="http://schemas.microsoft.com/office/drawing/2014/main" id="{53036A05-911F-4EDC-0309-D1C7C2AE5112}"/>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499B037D-BDEB-552D-2D1D-FE1B40B1EFB7}"/>
              </a:ext>
            </a:extLst>
          </p:cNvPr>
          <p:cNvSpPr>
            <a:spLocks noGrp="1"/>
          </p:cNvSpPr>
          <p:nvPr>
            <p:ph type="sldNum" sz="quarter" idx="12"/>
          </p:nvPr>
        </p:nvSpPr>
        <p:spPr/>
        <p:txBody>
          <a:bodyPr/>
          <a:lstStyle/>
          <a:p>
            <a:fld id="{75416579-C300-48E2-BD77-DE4054BCAD8D}" type="slidenum">
              <a:rPr lang="en-ID" smtClean="0"/>
              <a:t>‹#›</a:t>
            </a:fld>
            <a:endParaRPr lang="en-ID"/>
          </a:p>
        </p:txBody>
      </p:sp>
    </p:spTree>
    <p:extLst>
      <p:ext uri="{BB962C8B-B14F-4D97-AF65-F5344CB8AC3E}">
        <p14:creationId xmlns:p14="http://schemas.microsoft.com/office/powerpoint/2010/main" val="2831407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03F6-D46C-C835-5108-44D197148D93}"/>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66D21AA-1A71-E609-6807-DAE865BF35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AEB329-9B10-6CCC-1DCE-037B4F6899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A2DF813-B6A8-0A64-E339-6F5321072C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2A8263-CBC3-F405-3A75-CA2DB26885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13BF5391-A270-47E7-DDC2-6330159F97D9}"/>
              </a:ext>
            </a:extLst>
          </p:cNvPr>
          <p:cNvSpPr>
            <a:spLocks noGrp="1"/>
          </p:cNvSpPr>
          <p:nvPr>
            <p:ph type="dt" sz="half" idx="10"/>
          </p:nvPr>
        </p:nvSpPr>
        <p:spPr/>
        <p:txBody>
          <a:bodyPr/>
          <a:lstStyle/>
          <a:p>
            <a:fld id="{BBBEA752-E90C-4440-AAE9-630E6C197D57}" type="datetime1">
              <a:rPr lang="en-ID" smtClean="0"/>
              <a:t>24/07/2023</a:t>
            </a:fld>
            <a:endParaRPr lang="en-ID"/>
          </a:p>
        </p:txBody>
      </p:sp>
      <p:sp>
        <p:nvSpPr>
          <p:cNvPr id="8" name="Footer Placeholder 7">
            <a:extLst>
              <a:ext uri="{FF2B5EF4-FFF2-40B4-BE49-F238E27FC236}">
                <a16:creationId xmlns:a16="http://schemas.microsoft.com/office/drawing/2014/main" id="{5FE9E5AE-F660-31CD-937E-2FDC7BAF3F2A}"/>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6ABB605E-F934-07B2-8FC6-00E059D35FAF}"/>
              </a:ext>
            </a:extLst>
          </p:cNvPr>
          <p:cNvSpPr>
            <a:spLocks noGrp="1"/>
          </p:cNvSpPr>
          <p:nvPr>
            <p:ph type="sldNum" sz="quarter" idx="12"/>
          </p:nvPr>
        </p:nvSpPr>
        <p:spPr/>
        <p:txBody>
          <a:bodyPr/>
          <a:lstStyle/>
          <a:p>
            <a:fld id="{75416579-C300-48E2-BD77-DE4054BCAD8D}" type="slidenum">
              <a:rPr lang="en-ID" smtClean="0"/>
              <a:t>‹#›</a:t>
            </a:fld>
            <a:endParaRPr lang="en-ID"/>
          </a:p>
        </p:txBody>
      </p:sp>
    </p:spTree>
    <p:extLst>
      <p:ext uri="{BB962C8B-B14F-4D97-AF65-F5344CB8AC3E}">
        <p14:creationId xmlns:p14="http://schemas.microsoft.com/office/powerpoint/2010/main" val="2587974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F80FC-F778-06C2-FADA-8FDAF391E676}"/>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63A6C6D6-5EA2-A469-4AC8-76A3A59D3021}"/>
              </a:ext>
            </a:extLst>
          </p:cNvPr>
          <p:cNvSpPr>
            <a:spLocks noGrp="1"/>
          </p:cNvSpPr>
          <p:nvPr>
            <p:ph type="dt" sz="half" idx="10"/>
          </p:nvPr>
        </p:nvSpPr>
        <p:spPr/>
        <p:txBody>
          <a:bodyPr/>
          <a:lstStyle/>
          <a:p>
            <a:fld id="{37E2FCD2-FEAB-453D-B309-1B37826B9726}" type="datetime1">
              <a:rPr lang="en-ID" smtClean="0"/>
              <a:t>24/07/2023</a:t>
            </a:fld>
            <a:endParaRPr lang="en-ID"/>
          </a:p>
        </p:txBody>
      </p:sp>
      <p:sp>
        <p:nvSpPr>
          <p:cNvPr id="4" name="Footer Placeholder 3">
            <a:extLst>
              <a:ext uri="{FF2B5EF4-FFF2-40B4-BE49-F238E27FC236}">
                <a16:creationId xmlns:a16="http://schemas.microsoft.com/office/drawing/2014/main" id="{70EF2CEA-9E9A-B002-0706-C2F97001C2E6}"/>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D40142E5-261A-C52D-BC38-A922CE2FD50A}"/>
              </a:ext>
            </a:extLst>
          </p:cNvPr>
          <p:cNvSpPr>
            <a:spLocks noGrp="1"/>
          </p:cNvSpPr>
          <p:nvPr>
            <p:ph type="sldNum" sz="quarter" idx="12"/>
          </p:nvPr>
        </p:nvSpPr>
        <p:spPr/>
        <p:txBody>
          <a:bodyPr/>
          <a:lstStyle/>
          <a:p>
            <a:fld id="{75416579-C300-48E2-BD77-DE4054BCAD8D}" type="slidenum">
              <a:rPr lang="en-ID" smtClean="0"/>
              <a:t>‹#›</a:t>
            </a:fld>
            <a:endParaRPr lang="en-ID"/>
          </a:p>
        </p:txBody>
      </p:sp>
    </p:spTree>
    <p:extLst>
      <p:ext uri="{BB962C8B-B14F-4D97-AF65-F5344CB8AC3E}">
        <p14:creationId xmlns:p14="http://schemas.microsoft.com/office/powerpoint/2010/main" val="558563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custom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F80FC-F778-06C2-FADA-8FDAF391E676}"/>
              </a:ext>
            </a:extLst>
          </p:cNvPr>
          <p:cNvSpPr>
            <a:spLocks noGrp="1"/>
          </p:cNvSpPr>
          <p:nvPr>
            <p:ph type="title"/>
          </p:nvPr>
        </p:nvSpPr>
        <p:spPr>
          <a:xfrm>
            <a:off x="646915" y="365125"/>
            <a:ext cx="10898171" cy="832079"/>
          </a:xfrm>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endParaRPr lang="en-ID"/>
          </a:p>
        </p:txBody>
      </p:sp>
      <p:sp>
        <p:nvSpPr>
          <p:cNvPr id="7" name="Rectangle 6">
            <a:extLst>
              <a:ext uri="{FF2B5EF4-FFF2-40B4-BE49-F238E27FC236}">
                <a16:creationId xmlns:a16="http://schemas.microsoft.com/office/drawing/2014/main" id="{D595D384-2914-AB2B-021B-67E33C796D4E}"/>
              </a:ext>
            </a:extLst>
          </p:cNvPr>
          <p:cNvSpPr/>
          <p:nvPr userDrawn="1"/>
        </p:nvSpPr>
        <p:spPr>
          <a:xfrm>
            <a:off x="0" y="6790362"/>
            <a:ext cx="12192000" cy="770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0E834D17-24D0-4B69-B5A5-9210E69403F9}"/>
              </a:ext>
            </a:extLst>
          </p:cNvPr>
          <p:cNvSpPr/>
          <p:nvPr userDrawn="1"/>
        </p:nvSpPr>
        <p:spPr>
          <a:xfrm>
            <a:off x="11545088" y="6306695"/>
            <a:ext cx="414780" cy="4147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100"/>
          </a:p>
        </p:txBody>
      </p:sp>
      <p:sp>
        <p:nvSpPr>
          <p:cNvPr id="5" name="Slide Number Placeholder 4">
            <a:extLst>
              <a:ext uri="{FF2B5EF4-FFF2-40B4-BE49-F238E27FC236}">
                <a16:creationId xmlns:a16="http://schemas.microsoft.com/office/drawing/2014/main" id="{D40142E5-261A-C52D-BC38-A922CE2FD50A}"/>
              </a:ext>
            </a:extLst>
          </p:cNvPr>
          <p:cNvSpPr>
            <a:spLocks noGrp="1"/>
          </p:cNvSpPr>
          <p:nvPr>
            <p:ph type="sldNum" sz="quarter" idx="12"/>
          </p:nvPr>
        </p:nvSpPr>
        <p:spPr>
          <a:xfrm>
            <a:off x="11545086" y="6331523"/>
            <a:ext cx="414781" cy="365125"/>
          </a:xfrm>
        </p:spPr>
        <p:txBody>
          <a:bodyPr/>
          <a:lstStyle>
            <a:lvl1pPr algn="ctr">
              <a:defRPr sz="1050">
                <a:solidFill>
                  <a:schemeClr val="bg1"/>
                </a:solidFill>
                <a:latin typeface="Segoe UI" panose="020B0502040204020203" pitchFamily="34" charset="0"/>
                <a:cs typeface="Segoe UI" panose="020B0502040204020203" pitchFamily="34" charset="0"/>
              </a:defRPr>
            </a:lvl1pPr>
          </a:lstStyle>
          <a:p>
            <a:fld id="{75416579-C300-48E2-BD77-DE4054BCAD8D}" type="slidenum">
              <a:rPr lang="en-ID" smtClean="0"/>
              <a:pPr/>
              <a:t>‹#›</a:t>
            </a:fld>
            <a:endParaRPr lang="en-ID" dirty="0"/>
          </a:p>
        </p:txBody>
      </p:sp>
    </p:spTree>
    <p:extLst>
      <p:ext uri="{BB962C8B-B14F-4D97-AF65-F5344CB8AC3E}">
        <p14:creationId xmlns:p14="http://schemas.microsoft.com/office/powerpoint/2010/main" val="3167154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01406B-FC9E-6CAE-3157-643D3C47CB99}"/>
              </a:ext>
            </a:extLst>
          </p:cNvPr>
          <p:cNvSpPr>
            <a:spLocks noGrp="1"/>
          </p:cNvSpPr>
          <p:nvPr>
            <p:ph type="dt" sz="half" idx="10"/>
          </p:nvPr>
        </p:nvSpPr>
        <p:spPr/>
        <p:txBody>
          <a:bodyPr/>
          <a:lstStyle/>
          <a:p>
            <a:fld id="{622040C3-93E9-4660-8C86-0FB05877BF31}" type="datetime1">
              <a:rPr lang="en-ID" smtClean="0"/>
              <a:t>24/07/2023</a:t>
            </a:fld>
            <a:endParaRPr lang="en-ID"/>
          </a:p>
        </p:txBody>
      </p:sp>
      <p:sp>
        <p:nvSpPr>
          <p:cNvPr id="3" name="Footer Placeholder 2">
            <a:extLst>
              <a:ext uri="{FF2B5EF4-FFF2-40B4-BE49-F238E27FC236}">
                <a16:creationId xmlns:a16="http://schemas.microsoft.com/office/drawing/2014/main" id="{54CC39EB-6C21-6419-A95D-6D062B505D87}"/>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E8C21748-1FDA-CC78-6A6A-3324D4F589D0}"/>
              </a:ext>
            </a:extLst>
          </p:cNvPr>
          <p:cNvSpPr>
            <a:spLocks noGrp="1"/>
          </p:cNvSpPr>
          <p:nvPr>
            <p:ph type="sldNum" sz="quarter" idx="12"/>
          </p:nvPr>
        </p:nvSpPr>
        <p:spPr/>
        <p:txBody>
          <a:bodyPr/>
          <a:lstStyle/>
          <a:p>
            <a:fld id="{75416579-C300-48E2-BD77-DE4054BCAD8D}" type="slidenum">
              <a:rPr lang="en-ID" smtClean="0"/>
              <a:t>‹#›</a:t>
            </a:fld>
            <a:endParaRPr lang="en-ID"/>
          </a:p>
        </p:txBody>
      </p:sp>
    </p:spTree>
    <p:extLst>
      <p:ext uri="{BB962C8B-B14F-4D97-AF65-F5344CB8AC3E}">
        <p14:creationId xmlns:p14="http://schemas.microsoft.com/office/powerpoint/2010/main" val="42717678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3A6E-0718-ACFF-084B-88EEB8871B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66757C1-E4EF-AA18-F21A-6D6770211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16CA7750-8E56-25AF-5410-9F773E29E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B83B31-CB12-07F1-C82A-5D68CB1DA7B1}"/>
              </a:ext>
            </a:extLst>
          </p:cNvPr>
          <p:cNvSpPr>
            <a:spLocks noGrp="1"/>
          </p:cNvSpPr>
          <p:nvPr>
            <p:ph type="dt" sz="half" idx="10"/>
          </p:nvPr>
        </p:nvSpPr>
        <p:spPr/>
        <p:txBody>
          <a:bodyPr/>
          <a:lstStyle/>
          <a:p>
            <a:fld id="{56B94ADA-00C8-4361-A567-1F22C00DB7ED}" type="datetime1">
              <a:rPr lang="en-ID" smtClean="0"/>
              <a:t>24/07/2023</a:t>
            </a:fld>
            <a:endParaRPr lang="en-ID"/>
          </a:p>
        </p:txBody>
      </p:sp>
      <p:sp>
        <p:nvSpPr>
          <p:cNvPr id="6" name="Footer Placeholder 5">
            <a:extLst>
              <a:ext uri="{FF2B5EF4-FFF2-40B4-BE49-F238E27FC236}">
                <a16:creationId xmlns:a16="http://schemas.microsoft.com/office/drawing/2014/main" id="{559AED6B-1DD3-512F-C1CA-F42D9ED41C8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F45B663-F4E1-5624-6368-CD7B3761F8CF}"/>
              </a:ext>
            </a:extLst>
          </p:cNvPr>
          <p:cNvSpPr>
            <a:spLocks noGrp="1"/>
          </p:cNvSpPr>
          <p:nvPr>
            <p:ph type="sldNum" sz="quarter" idx="12"/>
          </p:nvPr>
        </p:nvSpPr>
        <p:spPr/>
        <p:txBody>
          <a:bodyPr/>
          <a:lstStyle/>
          <a:p>
            <a:fld id="{75416579-C300-48E2-BD77-DE4054BCAD8D}" type="slidenum">
              <a:rPr lang="en-ID" smtClean="0"/>
              <a:t>‹#›</a:t>
            </a:fld>
            <a:endParaRPr lang="en-ID"/>
          </a:p>
        </p:txBody>
      </p:sp>
    </p:spTree>
    <p:extLst>
      <p:ext uri="{BB962C8B-B14F-4D97-AF65-F5344CB8AC3E}">
        <p14:creationId xmlns:p14="http://schemas.microsoft.com/office/powerpoint/2010/main" val="3892723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710ECA-9F5D-D9B2-3359-747DB52679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EC68F732-2CA9-AE0A-3CAC-91AE71CAF3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DD1CB0F-4D1F-1D88-727F-1CA1D80DF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7329C-E448-455F-9DFA-3D9EB2931244}" type="datetime1">
              <a:rPr lang="en-ID" smtClean="0"/>
              <a:t>24/07/2023</a:t>
            </a:fld>
            <a:endParaRPr lang="en-ID"/>
          </a:p>
        </p:txBody>
      </p:sp>
      <p:sp>
        <p:nvSpPr>
          <p:cNvPr id="5" name="Footer Placeholder 4">
            <a:extLst>
              <a:ext uri="{FF2B5EF4-FFF2-40B4-BE49-F238E27FC236}">
                <a16:creationId xmlns:a16="http://schemas.microsoft.com/office/drawing/2014/main" id="{135E1A7B-4913-C594-FA65-9968905C92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B3B8EA28-A277-257F-270B-E2B5E56142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16579-C300-48E2-BD77-DE4054BCAD8D}" type="slidenum">
              <a:rPr lang="en-ID" smtClean="0"/>
              <a:t>‹#›</a:t>
            </a:fld>
            <a:endParaRPr lang="en-ID"/>
          </a:p>
        </p:txBody>
      </p:sp>
    </p:spTree>
    <p:extLst>
      <p:ext uri="{BB962C8B-B14F-4D97-AF65-F5344CB8AC3E}">
        <p14:creationId xmlns:p14="http://schemas.microsoft.com/office/powerpoint/2010/main" val="1117628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7.svg"/><Relationship Id="rId9" Type="http://schemas.openxmlformats.org/officeDocument/2006/relationships/chart" Target="../charts/chart3.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5.png"/><Relationship Id="rId5" Type="http://schemas.openxmlformats.org/officeDocument/2006/relationships/chart" Target="../charts/chart4.xml"/><Relationship Id="rId10" Type="http://schemas.openxmlformats.org/officeDocument/2006/relationships/chart" Target="../charts/chart5.xml"/><Relationship Id="rId4" Type="http://schemas.openxmlformats.org/officeDocument/2006/relationships/image" Target="../media/image7.svg"/><Relationship Id="rId9"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chart" Target="../charts/chart1.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20C50B0-2BF5-938B-CC88-014AB9E1F1D8}"/>
              </a:ext>
            </a:extLst>
          </p:cNvPr>
          <p:cNvSpPr/>
          <p:nvPr/>
        </p:nvSpPr>
        <p:spPr>
          <a:xfrm>
            <a:off x="8499793" y="-1"/>
            <a:ext cx="205394" cy="12506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9" name="Group 38">
            <a:extLst>
              <a:ext uri="{FF2B5EF4-FFF2-40B4-BE49-F238E27FC236}">
                <a16:creationId xmlns:a16="http://schemas.microsoft.com/office/drawing/2014/main" id="{DE228221-C424-27E7-2BD4-C1C883CA77A7}"/>
              </a:ext>
            </a:extLst>
          </p:cNvPr>
          <p:cNvGrpSpPr/>
          <p:nvPr/>
        </p:nvGrpSpPr>
        <p:grpSpPr>
          <a:xfrm rot="10800000">
            <a:off x="0" y="4305380"/>
            <a:ext cx="2177080" cy="2552619"/>
            <a:chOff x="8678550" y="0"/>
            <a:chExt cx="3513449" cy="4119508"/>
          </a:xfrm>
        </p:grpSpPr>
        <p:sp>
          <p:nvSpPr>
            <p:cNvPr id="40" name="Rectangle 39">
              <a:extLst>
                <a:ext uri="{FF2B5EF4-FFF2-40B4-BE49-F238E27FC236}">
                  <a16:creationId xmlns:a16="http://schemas.microsoft.com/office/drawing/2014/main" id="{86C7F7D2-F071-9554-E03B-0CED0AA755A1}"/>
                </a:ext>
              </a:extLst>
            </p:cNvPr>
            <p:cNvSpPr/>
            <p:nvPr/>
          </p:nvSpPr>
          <p:spPr>
            <a:xfrm>
              <a:off x="10117276" y="1"/>
              <a:ext cx="2074723" cy="1762812"/>
            </a:xfrm>
            <a:prstGeom prst="rect">
              <a:avLst/>
            </a:prstGeom>
            <a:solidFill>
              <a:srgbClr val="FF8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Rectangle 40">
              <a:extLst>
                <a:ext uri="{FF2B5EF4-FFF2-40B4-BE49-F238E27FC236}">
                  <a16:creationId xmlns:a16="http://schemas.microsoft.com/office/drawing/2014/main" id="{539C58C8-6933-47D9-0C17-18E50FB2E34B}"/>
                </a:ext>
              </a:extLst>
            </p:cNvPr>
            <p:cNvSpPr/>
            <p:nvPr/>
          </p:nvSpPr>
          <p:spPr>
            <a:xfrm>
              <a:off x="8678550" y="0"/>
              <a:ext cx="1438726" cy="2724346"/>
            </a:xfrm>
            <a:prstGeom prst="rect">
              <a:avLst/>
            </a:prstGeom>
            <a:solidFill>
              <a:srgbClr val="A25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Rectangle 41">
              <a:extLst>
                <a:ext uri="{FF2B5EF4-FFF2-40B4-BE49-F238E27FC236}">
                  <a16:creationId xmlns:a16="http://schemas.microsoft.com/office/drawing/2014/main" id="{4B16F0B7-D4F7-AB17-8A05-89A265EB2814}"/>
                </a:ext>
              </a:extLst>
            </p:cNvPr>
            <p:cNvSpPr/>
            <p:nvPr/>
          </p:nvSpPr>
          <p:spPr>
            <a:xfrm>
              <a:off x="10117276" y="1759233"/>
              <a:ext cx="2074723" cy="2360275"/>
            </a:xfrm>
            <a:prstGeom prst="rect">
              <a:avLst/>
            </a:prstGeom>
            <a:gradFill flip="none" rotWithShape="1">
              <a:gsLst>
                <a:gs pos="8000">
                  <a:srgbClr val="FFC700"/>
                </a:gs>
                <a:gs pos="100000">
                  <a:srgbClr val="FC867A">
                    <a:alpha val="5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8" name="Group 37">
            <a:extLst>
              <a:ext uri="{FF2B5EF4-FFF2-40B4-BE49-F238E27FC236}">
                <a16:creationId xmlns:a16="http://schemas.microsoft.com/office/drawing/2014/main" id="{CF2631CB-631F-2B8B-9F09-8AEECE7F83A7}"/>
              </a:ext>
            </a:extLst>
          </p:cNvPr>
          <p:cNvGrpSpPr/>
          <p:nvPr/>
        </p:nvGrpSpPr>
        <p:grpSpPr>
          <a:xfrm>
            <a:off x="8697600" y="0"/>
            <a:ext cx="3513449" cy="5533530"/>
            <a:chOff x="8678550" y="0"/>
            <a:chExt cx="3513449" cy="5533530"/>
          </a:xfrm>
        </p:grpSpPr>
        <p:sp>
          <p:nvSpPr>
            <p:cNvPr id="35" name="Rectangle 34">
              <a:extLst>
                <a:ext uri="{FF2B5EF4-FFF2-40B4-BE49-F238E27FC236}">
                  <a16:creationId xmlns:a16="http://schemas.microsoft.com/office/drawing/2014/main" id="{05758F6F-99D9-6734-AD4E-B78BEC9E43BE}"/>
                </a:ext>
              </a:extLst>
            </p:cNvPr>
            <p:cNvSpPr/>
            <p:nvPr/>
          </p:nvSpPr>
          <p:spPr>
            <a:xfrm>
              <a:off x="10117276" y="1"/>
              <a:ext cx="2074723" cy="1762812"/>
            </a:xfrm>
            <a:prstGeom prst="rect">
              <a:avLst/>
            </a:prstGeom>
            <a:solidFill>
              <a:srgbClr val="FF8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Rectangle 35">
              <a:extLst>
                <a:ext uri="{FF2B5EF4-FFF2-40B4-BE49-F238E27FC236}">
                  <a16:creationId xmlns:a16="http://schemas.microsoft.com/office/drawing/2014/main" id="{B8FD634C-C72B-56D4-669C-B9EE84AABE1F}"/>
                </a:ext>
              </a:extLst>
            </p:cNvPr>
            <p:cNvSpPr/>
            <p:nvPr/>
          </p:nvSpPr>
          <p:spPr>
            <a:xfrm>
              <a:off x="8678550" y="0"/>
              <a:ext cx="1438726" cy="2724346"/>
            </a:xfrm>
            <a:prstGeom prst="rect">
              <a:avLst/>
            </a:prstGeom>
            <a:solidFill>
              <a:srgbClr val="A25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Rectangle 36">
              <a:extLst>
                <a:ext uri="{FF2B5EF4-FFF2-40B4-BE49-F238E27FC236}">
                  <a16:creationId xmlns:a16="http://schemas.microsoft.com/office/drawing/2014/main" id="{98CB2F50-CDEC-466F-3D77-6FF6B03379AF}"/>
                </a:ext>
              </a:extLst>
            </p:cNvPr>
            <p:cNvSpPr/>
            <p:nvPr/>
          </p:nvSpPr>
          <p:spPr>
            <a:xfrm>
              <a:off x="10117276" y="1759233"/>
              <a:ext cx="2074723" cy="3774297"/>
            </a:xfrm>
            <a:prstGeom prst="rect">
              <a:avLst/>
            </a:prstGeom>
            <a:gradFill flip="none" rotWithShape="1">
              <a:gsLst>
                <a:gs pos="0">
                  <a:srgbClr val="FFC700"/>
                </a:gs>
                <a:gs pos="100000">
                  <a:srgbClr val="E49FA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9" name="Oval 28">
            <a:extLst>
              <a:ext uri="{FF2B5EF4-FFF2-40B4-BE49-F238E27FC236}">
                <a16:creationId xmlns:a16="http://schemas.microsoft.com/office/drawing/2014/main" id="{072448E7-467E-B185-8405-88CE60455C49}"/>
              </a:ext>
            </a:extLst>
          </p:cNvPr>
          <p:cNvSpPr/>
          <p:nvPr/>
        </p:nvSpPr>
        <p:spPr>
          <a:xfrm>
            <a:off x="1848628" y="4657662"/>
            <a:ext cx="1504285" cy="1504285"/>
          </a:xfrm>
          <a:prstGeom prst="ellipse">
            <a:avLst/>
          </a:prstGeom>
          <a:noFill/>
          <a:ln w="25400" cap="rnd">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Slide Number Placeholder 4">
            <a:extLst>
              <a:ext uri="{FF2B5EF4-FFF2-40B4-BE49-F238E27FC236}">
                <a16:creationId xmlns:a16="http://schemas.microsoft.com/office/drawing/2014/main" id="{4EDB204B-699D-3FE9-071C-72725A145B9F}"/>
              </a:ext>
            </a:extLst>
          </p:cNvPr>
          <p:cNvSpPr>
            <a:spLocks noGrp="1"/>
          </p:cNvSpPr>
          <p:nvPr>
            <p:ph type="sldNum" sz="quarter" idx="12"/>
          </p:nvPr>
        </p:nvSpPr>
        <p:spPr/>
        <p:txBody>
          <a:bodyPr/>
          <a:lstStyle/>
          <a:p>
            <a:fld id="{75416579-C300-48E2-BD77-DE4054BCAD8D}" type="slidenum">
              <a:rPr lang="en-ID" smtClean="0"/>
              <a:pPr/>
              <a:t>1</a:t>
            </a:fld>
            <a:endParaRPr lang="en-ID"/>
          </a:p>
        </p:txBody>
      </p:sp>
      <p:sp>
        <p:nvSpPr>
          <p:cNvPr id="6" name="Rectangle: Top Corners Rounded 5">
            <a:extLst>
              <a:ext uri="{FF2B5EF4-FFF2-40B4-BE49-F238E27FC236}">
                <a16:creationId xmlns:a16="http://schemas.microsoft.com/office/drawing/2014/main" id="{3ED1F258-6216-CBDF-4B92-65062FB270DC}"/>
              </a:ext>
            </a:extLst>
          </p:cNvPr>
          <p:cNvSpPr/>
          <p:nvPr/>
        </p:nvSpPr>
        <p:spPr>
          <a:xfrm>
            <a:off x="857839" y="1150070"/>
            <a:ext cx="8157333" cy="923826"/>
          </a:xfrm>
          <a:prstGeom prst="round2SameRect">
            <a:avLst>
              <a:gd name="adj1" fmla="val 26894"/>
              <a:gd name="adj2" fmla="val 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D" sz="3000" b="1" dirty="0">
                <a:solidFill>
                  <a:srgbClr val="A259FF"/>
                </a:solidFill>
              </a:rPr>
              <a:t>Practical Training Presentation</a:t>
            </a:r>
          </a:p>
        </p:txBody>
      </p:sp>
      <p:sp>
        <p:nvSpPr>
          <p:cNvPr id="7" name="Rectangle: Top Corners Rounded 6">
            <a:extLst>
              <a:ext uri="{FF2B5EF4-FFF2-40B4-BE49-F238E27FC236}">
                <a16:creationId xmlns:a16="http://schemas.microsoft.com/office/drawing/2014/main" id="{28C980E9-0B7A-2E40-5EFE-0E56C93B733E}"/>
              </a:ext>
            </a:extLst>
          </p:cNvPr>
          <p:cNvSpPr/>
          <p:nvPr/>
        </p:nvSpPr>
        <p:spPr>
          <a:xfrm rot="10800000">
            <a:off x="857838" y="2073894"/>
            <a:ext cx="8157332" cy="3459637"/>
          </a:xfrm>
          <a:prstGeom prst="round2SameRect">
            <a:avLst>
              <a:gd name="adj1" fmla="val 10435"/>
              <a:gd name="adj2" fmla="val 0"/>
            </a:avLst>
          </a:prstGeom>
          <a:gradFill>
            <a:gsLst>
              <a:gs pos="9000">
                <a:srgbClr val="5551FE"/>
              </a:gs>
              <a:gs pos="67000">
                <a:srgbClr val="A259FF"/>
              </a:gs>
              <a:gs pos="100000">
                <a:srgbClr val="FC867A"/>
              </a:gs>
            </a:gsLst>
            <a:lin ang="189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600"/>
          </a:p>
        </p:txBody>
      </p:sp>
      <p:sp>
        <p:nvSpPr>
          <p:cNvPr id="9" name="TextBox 8">
            <a:extLst>
              <a:ext uri="{FF2B5EF4-FFF2-40B4-BE49-F238E27FC236}">
                <a16:creationId xmlns:a16="http://schemas.microsoft.com/office/drawing/2014/main" id="{5D953736-4887-CC00-7E1B-7E044AE5B310}"/>
              </a:ext>
            </a:extLst>
          </p:cNvPr>
          <p:cNvSpPr txBox="1"/>
          <p:nvPr/>
        </p:nvSpPr>
        <p:spPr>
          <a:xfrm>
            <a:off x="1287935" y="2615671"/>
            <a:ext cx="7192360" cy="1938992"/>
          </a:xfrm>
          <a:prstGeom prst="rect">
            <a:avLst/>
          </a:prstGeom>
          <a:noFill/>
        </p:spPr>
        <p:txBody>
          <a:bodyPr wrap="square" lIns="0">
            <a:spAutoFit/>
          </a:bodyPr>
          <a:lstStyle/>
          <a:p>
            <a:r>
              <a:rPr lang="en-ID" sz="4000" dirty="0">
                <a:solidFill>
                  <a:schemeClr val="bg1"/>
                </a:solidFill>
                <a:latin typeface="Segoe UI Semibold" panose="020B0702040204020203" pitchFamily="34" charset="0"/>
                <a:cs typeface="Segoe UI Semibold" panose="020B0702040204020203" pitchFamily="34" charset="0"/>
              </a:rPr>
              <a:t>AI ENABLED B2B FINANCE INVOICE MANAGEMENT APPLICATION</a:t>
            </a:r>
          </a:p>
        </p:txBody>
      </p:sp>
      <p:pic>
        <p:nvPicPr>
          <p:cNvPr id="11" name="Picture 10">
            <a:extLst>
              <a:ext uri="{FF2B5EF4-FFF2-40B4-BE49-F238E27FC236}">
                <a16:creationId xmlns:a16="http://schemas.microsoft.com/office/drawing/2014/main" id="{F8E25C61-4843-3165-D351-ABACB9AC3F23}"/>
              </a:ext>
            </a:extLst>
          </p:cNvPr>
          <p:cNvPicPr>
            <a:picLocks noChangeAspect="1"/>
          </p:cNvPicPr>
          <p:nvPr/>
        </p:nvPicPr>
        <p:blipFill>
          <a:blip r:embed="rId2">
            <a:extLst>
              <a:ext uri="{28A0092B-C50C-407E-A947-70E740481C1C}">
                <a14:useLocalDpi xmlns:a14="http://schemas.microsoft.com/office/drawing/2010/main" val="0"/>
              </a:ext>
            </a:extLst>
          </a:blip>
          <a:srcRect l="37450" t="4472" r="45625" b="47430"/>
          <a:stretch>
            <a:fillRect/>
          </a:stretch>
        </p:blipFill>
        <p:spPr>
          <a:xfrm rot="16200000">
            <a:off x="194606" y="-586417"/>
            <a:ext cx="326987" cy="697350"/>
          </a:xfrm>
          <a:custGeom>
            <a:avLst/>
            <a:gdLst>
              <a:gd name="connsiteX0" fmla="*/ 0 w 887240"/>
              <a:gd name="connsiteY0" fmla="*/ 0 h 1892174"/>
              <a:gd name="connsiteX1" fmla="*/ 887240 w 887240"/>
              <a:gd name="connsiteY1" fmla="*/ 0 h 1892174"/>
              <a:gd name="connsiteX2" fmla="*/ 887240 w 887240"/>
              <a:gd name="connsiteY2" fmla="*/ 1892174 h 1892174"/>
              <a:gd name="connsiteX3" fmla="*/ 0 w 887240"/>
              <a:gd name="connsiteY3" fmla="*/ 1892174 h 1892174"/>
            </a:gdLst>
            <a:ahLst/>
            <a:cxnLst>
              <a:cxn ang="0">
                <a:pos x="connsiteX0" y="connsiteY0"/>
              </a:cxn>
              <a:cxn ang="0">
                <a:pos x="connsiteX1" y="connsiteY1"/>
              </a:cxn>
              <a:cxn ang="0">
                <a:pos x="connsiteX2" y="connsiteY2"/>
              </a:cxn>
              <a:cxn ang="0">
                <a:pos x="connsiteX3" y="connsiteY3"/>
              </a:cxn>
            </a:cxnLst>
            <a:rect l="l" t="t" r="r" b="b"/>
            <a:pathLst>
              <a:path w="887240" h="1892174">
                <a:moveTo>
                  <a:pt x="0" y="0"/>
                </a:moveTo>
                <a:lnTo>
                  <a:pt x="887240" y="0"/>
                </a:lnTo>
                <a:lnTo>
                  <a:pt x="887240" y="1892174"/>
                </a:lnTo>
                <a:lnTo>
                  <a:pt x="0" y="1892174"/>
                </a:lnTo>
                <a:close/>
              </a:path>
            </a:pathLst>
          </a:custGeom>
        </p:spPr>
      </p:pic>
      <p:cxnSp>
        <p:nvCxnSpPr>
          <p:cNvPr id="14" name="Straight Connector 13">
            <a:extLst>
              <a:ext uri="{FF2B5EF4-FFF2-40B4-BE49-F238E27FC236}">
                <a16:creationId xmlns:a16="http://schemas.microsoft.com/office/drawing/2014/main" id="{CBF80546-E24D-05AB-BC6A-FE611897C5EB}"/>
              </a:ext>
            </a:extLst>
          </p:cNvPr>
          <p:cNvCxnSpPr>
            <a:cxnSpLocks/>
            <a:endCxn id="10" idx="3"/>
          </p:cNvCxnSpPr>
          <p:nvPr/>
        </p:nvCxnSpPr>
        <p:spPr>
          <a:xfrm flipH="1">
            <a:off x="9550045" y="4623549"/>
            <a:ext cx="2414552" cy="1"/>
          </a:xfrm>
          <a:prstGeom prst="line">
            <a:avLst/>
          </a:prstGeom>
          <a:ln w="25400" cap="rnd">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2B234B2-6F63-96D6-6B59-23A30E7887C3}"/>
              </a:ext>
            </a:extLst>
          </p:cNvPr>
          <p:cNvSpPr/>
          <p:nvPr/>
        </p:nvSpPr>
        <p:spPr>
          <a:xfrm>
            <a:off x="6600619" y="4206820"/>
            <a:ext cx="2949426" cy="833459"/>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3000" dirty="0">
                <a:solidFill>
                  <a:srgbClr val="A259FF"/>
                </a:solidFill>
              </a:rPr>
              <a:t>Let’s Go</a:t>
            </a:r>
          </a:p>
        </p:txBody>
      </p:sp>
      <p:sp>
        <p:nvSpPr>
          <p:cNvPr id="22" name="Oval 21">
            <a:extLst>
              <a:ext uri="{FF2B5EF4-FFF2-40B4-BE49-F238E27FC236}">
                <a16:creationId xmlns:a16="http://schemas.microsoft.com/office/drawing/2014/main" id="{3DF0E0D4-E66F-B4F5-BEBB-E179A3AE0788}"/>
              </a:ext>
            </a:extLst>
          </p:cNvPr>
          <p:cNvSpPr/>
          <p:nvPr/>
        </p:nvSpPr>
        <p:spPr>
          <a:xfrm>
            <a:off x="7336202" y="1677420"/>
            <a:ext cx="205393" cy="2053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2803FED7-53C3-017B-C33D-1CE010A116D2}"/>
              </a:ext>
            </a:extLst>
          </p:cNvPr>
          <p:cNvSpPr/>
          <p:nvPr/>
        </p:nvSpPr>
        <p:spPr>
          <a:xfrm>
            <a:off x="7620441" y="1677420"/>
            <a:ext cx="205393" cy="2053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F7C5A503-50BA-FA7B-7F6A-3E2E0AD5F340}"/>
              </a:ext>
            </a:extLst>
          </p:cNvPr>
          <p:cNvSpPr/>
          <p:nvPr/>
        </p:nvSpPr>
        <p:spPr>
          <a:xfrm>
            <a:off x="7904680" y="1677420"/>
            <a:ext cx="205393" cy="2053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C689BCD1-78F0-12EE-8E55-D86CC5EC2DDD}"/>
              </a:ext>
            </a:extLst>
          </p:cNvPr>
          <p:cNvSpPr/>
          <p:nvPr/>
        </p:nvSpPr>
        <p:spPr>
          <a:xfrm>
            <a:off x="8188919" y="1677420"/>
            <a:ext cx="205393" cy="2053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36E45849-A5E0-CBB7-B612-4AA7F0741D82}"/>
              </a:ext>
            </a:extLst>
          </p:cNvPr>
          <p:cNvSpPr/>
          <p:nvPr/>
        </p:nvSpPr>
        <p:spPr>
          <a:xfrm>
            <a:off x="8473157" y="1677420"/>
            <a:ext cx="205393" cy="2053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Freeform 5">
            <a:extLst>
              <a:ext uri="{FF2B5EF4-FFF2-40B4-BE49-F238E27FC236}">
                <a16:creationId xmlns:a16="http://schemas.microsoft.com/office/drawing/2014/main" id="{0CA58922-FCBF-5BF8-43C0-7D2156D5EEA7}"/>
              </a:ext>
            </a:extLst>
          </p:cNvPr>
          <p:cNvSpPr>
            <a:spLocks noEditPoints="1"/>
          </p:cNvSpPr>
          <p:nvPr/>
        </p:nvSpPr>
        <p:spPr bwMode="auto">
          <a:xfrm>
            <a:off x="8949139" y="4389046"/>
            <a:ext cx="534875" cy="537231"/>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66 w 96"/>
              <a:gd name="T11" fmla="*/ 30 h 96"/>
              <a:gd name="T12" fmla="*/ 76 w 96"/>
              <a:gd name="T13" fmla="*/ 40 h 96"/>
              <a:gd name="T14" fmla="*/ 74 w 96"/>
              <a:gd name="T15" fmla="*/ 42 h 96"/>
              <a:gd name="T16" fmla="*/ 72 w 96"/>
              <a:gd name="T17" fmla="*/ 40 h 96"/>
              <a:gd name="T18" fmla="*/ 66 w 96"/>
              <a:gd name="T19" fmla="*/ 34 h 96"/>
              <a:gd name="T20" fmla="*/ 60 w 96"/>
              <a:gd name="T21" fmla="*/ 40 h 96"/>
              <a:gd name="T22" fmla="*/ 58 w 96"/>
              <a:gd name="T23" fmla="*/ 42 h 96"/>
              <a:gd name="T24" fmla="*/ 56 w 96"/>
              <a:gd name="T25" fmla="*/ 40 h 96"/>
              <a:gd name="T26" fmla="*/ 66 w 96"/>
              <a:gd name="T27" fmla="*/ 30 h 96"/>
              <a:gd name="T28" fmla="*/ 30 w 96"/>
              <a:gd name="T29" fmla="*/ 30 h 96"/>
              <a:gd name="T30" fmla="*/ 40 w 96"/>
              <a:gd name="T31" fmla="*/ 40 h 96"/>
              <a:gd name="T32" fmla="*/ 38 w 96"/>
              <a:gd name="T33" fmla="*/ 42 h 96"/>
              <a:gd name="T34" fmla="*/ 36 w 96"/>
              <a:gd name="T35" fmla="*/ 40 h 96"/>
              <a:gd name="T36" fmla="*/ 30 w 96"/>
              <a:gd name="T37" fmla="*/ 34 h 96"/>
              <a:gd name="T38" fmla="*/ 24 w 96"/>
              <a:gd name="T39" fmla="*/ 40 h 96"/>
              <a:gd name="T40" fmla="*/ 22 w 96"/>
              <a:gd name="T41" fmla="*/ 42 h 96"/>
              <a:gd name="T42" fmla="*/ 20 w 96"/>
              <a:gd name="T43" fmla="*/ 40 h 96"/>
              <a:gd name="T44" fmla="*/ 30 w 96"/>
              <a:gd name="T45" fmla="*/ 30 h 96"/>
              <a:gd name="T46" fmla="*/ 48 w 96"/>
              <a:gd name="T47" fmla="*/ 84 h 96"/>
              <a:gd name="T48" fmla="*/ 16 w 96"/>
              <a:gd name="T49" fmla="*/ 52 h 96"/>
              <a:gd name="T50" fmla="*/ 18 w 96"/>
              <a:gd name="T51" fmla="*/ 50 h 96"/>
              <a:gd name="T52" fmla="*/ 20 w 96"/>
              <a:gd name="T53" fmla="*/ 52 h 96"/>
              <a:gd name="T54" fmla="*/ 48 w 96"/>
              <a:gd name="T55" fmla="*/ 80 h 96"/>
              <a:gd name="T56" fmla="*/ 76 w 96"/>
              <a:gd name="T57" fmla="*/ 52 h 96"/>
              <a:gd name="T58" fmla="*/ 78 w 96"/>
              <a:gd name="T59" fmla="*/ 50 h 96"/>
              <a:gd name="T60" fmla="*/ 80 w 96"/>
              <a:gd name="T61" fmla="*/ 52 h 96"/>
              <a:gd name="T62" fmla="*/ 48 w 96"/>
              <a:gd name="T63"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66" y="30"/>
                </a:moveTo>
                <a:cubicBezTo>
                  <a:pt x="72" y="30"/>
                  <a:pt x="76" y="34"/>
                  <a:pt x="76" y="40"/>
                </a:cubicBezTo>
                <a:cubicBezTo>
                  <a:pt x="76" y="41"/>
                  <a:pt x="75" y="42"/>
                  <a:pt x="74" y="42"/>
                </a:cubicBezTo>
                <a:cubicBezTo>
                  <a:pt x="73" y="42"/>
                  <a:pt x="72" y="41"/>
                  <a:pt x="72" y="40"/>
                </a:cubicBezTo>
                <a:cubicBezTo>
                  <a:pt x="72" y="37"/>
                  <a:pt x="69" y="34"/>
                  <a:pt x="66" y="34"/>
                </a:cubicBezTo>
                <a:cubicBezTo>
                  <a:pt x="63" y="34"/>
                  <a:pt x="60" y="37"/>
                  <a:pt x="60" y="40"/>
                </a:cubicBezTo>
                <a:cubicBezTo>
                  <a:pt x="60" y="41"/>
                  <a:pt x="59" y="42"/>
                  <a:pt x="58" y="42"/>
                </a:cubicBezTo>
                <a:cubicBezTo>
                  <a:pt x="57" y="42"/>
                  <a:pt x="56" y="41"/>
                  <a:pt x="56" y="40"/>
                </a:cubicBezTo>
                <a:cubicBezTo>
                  <a:pt x="56" y="34"/>
                  <a:pt x="60" y="30"/>
                  <a:pt x="66" y="30"/>
                </a:cubicBezTo>
                <a:close/>
                <a:moveTo>
                  <a:pt x="30" y="30"/>
                </a:moveTo>
                <a:cubicBezTo>
                  <a:pt x="36" y="30"/>
                  <a:pt x="40" y="34"/>
                  <a:pt x="40" y="40"/>
                </a:cubicBezTo>
                <a:cubicBezTo>
                  <a:pt x="40" y="41"/>
                  <a:pt x="39" y="42"/>
                  <a:pt x="38" y="42"/>
                </a:cubicBezTo>
                <a:cubicBezTo>
                  <a:pt x="37" y="42"/>
                  <a:pt x="36" y="41"/>
                  <a:pt x="36" y="40"/>
                </a:cubicBezTo>
                <a:cubicBezTo>
                  <a:pt x="36" y="37"/>
                  <a:pt x="33" y="34"/>
                  <a:pt x="30" y="34"/>
                </a:cubicBezTo>
                <a:cubicBezTo>
                  <a:pt x="27" y="34"/>
                  <a:pt x="24" y="37"/>
                  <a:pt x="24" y="40"/>
                </a:cubicBezTo>
                <a:cubicBezTo>
                  <a:pt x="24" y="41"/>
                  <a:pt x="23" y="42"/>
                  <a:pt x="22" y="42"/>
                </a:cubicBezTo>
                <a:cubicBezTo>
                  <a:pt x="21" y="42"/>
                  <a:pt x="20" y="41"/>
                  <a:pt x="20" y="40"/>
                </a:cubicBezTo>
                <a:cubicBezTo>
                  <a:pt x="20" y="34"/>
                  <a:pt x="24" y="30"/>
                  <a:pt x="30" y="30"/>
                </a:cubicBezTo>
                <a:close/>
                <a:moveTo>
                  <a:pt x="48" y="84"/>
                </a:moveTo>
                <a:cubicBezTo>
                  <a:pt x="30" y="84"/>
                  <a:pt x="16" y="70"/>
                  <a:pt x="16" y="52"/>
                </a:cubicBezTo>
                <a:cubicBezTo>
                  <a:pt x="16" y="51"/>
                  <a:pt x="17" y="50"/>
                  <a:pt x="18" y="50"/>
                </a:cubicBezTo>
                <a:cubicBezTo>
                  <a:pt x="19" y="50"/>
                  <a:pt x="20" y="51"/>
                  <a:pt x="20" y="52"/>
                </a:cubicBezTo>
                <a:cubicBezTo>
                  <a:pt x="20" y="67"/>
                  <a:pt x="33" y="80"/>
                  <a:pt x="48" y="80"/>
                </a:cubicBezTo>
                <a:cubicBezTo>
                  <a:pt x="63" y="80"/>
                  <a:pt x="76" y="67"/>
                  <a:pt x="76" y="52"/>
                </a:cubicBezTo>
                <a:cubicBezTo>
                  <a:pt x="76" y="51"/>
                  <a:pt x="77" y="50"/>
                  <a:pt x="78" y="50"/>
                </a:cubicBezTo>
                <a:cubicBezTo>
                  <a:pt x="79" y="50"/>
                  <a:pt x="80" y="51"/>
                  <a:pt x="80" y="52"/>
                </a:cubicBezTo>
                <a:cubicBezTo>
                  <a:pt x="80" y="70"/>
                  <a:pt x="66" y="84"/>
                  <a:pt x="48" y="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Rectangle 32">
            <a:extLst>
              <a:ext uri="{FF2B5EF4-FFF2-40B4-BE49-F238E27FC236}">
                <a16:creationId xmlns:a16="http://schemas.microsoft.com/office/drawing/2014/main" id="{52A3A4A2-4A40-FD2B-713A-136F6739CA95}"/>
              </a:ext>
            </a:extLst>
          </p:cNvPr>
          <p:cNvSpPr/>
          <p:nvPr/>
        </p:nvSpPr>
        <p:spPr>
          <a:xfrm>
            <a:off x="0" y="6790362"/>
            <a:ext cx="12192000" cy="770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Oval 43">
            <a:extLst>
              <a:ext uri="{FF2B5EF4-FFF2-40B4-BE49-F238E27FC236}">
                <a16:creationId xmlns:a16="http://schemas.microsoft.com/office/drawing/2014/main" id="{4D1A9764-6DED-37D3-5C58-13502B05BCB3}"/>
              </a:ext>
            </a:extLst>
          </p:cNvPr>
          <p:cNvSpPr/>
          <p:nvPr/>
        </p:nvSpPr>
        <p:spPr>
          <a:xfrm>
            <a:off x="9710047" y="1351072"/>
            <a:ext cx="814454" cy="814454"/>
          </a:xfrm>
          <a:prstGeom prst="ellipse">
            <a:avLst/>
          </a:prstGeom>
          <a:gradFill flip="none" rotWithShape="1">
            <a:gsLst>
              <a:gs pos="0">
                <a:srgbClr val="FC6645"/>
              </a:gs>
              <a:gs pos="100000">
                <a:srgbClr val="A259FF"/>
              </a:gs>
            </a:gsLst>
            <a:lin ang="2700000" scaled="1"/>
            <a:tileRect/>
          </a:gradFill>
          <a:ln w="22225" cap="rnd">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45">
            <a:extLst>
              <a:ext uri="{FF2B5EF4-FFF2-40B4-BE49-F238E27FC236}">
                <a16:creationId xmlns:a16="http://schemas.microsoft.com/office/drawing/2014/main" id="{6FB71C33-1F6D-EC34-A2AE-DBC3CB7F5DE1}"/>
              </a:ext>
            </a:extLst>
          </p:cNvPr>
          <p:cNvSpPr/>
          <p:nvPr/>
        </p:nvSpPr>
        <p:spPr>
          <a:xfrm>
            <a:off x="2560804" y="5886651"/>
            <a:ext cx="440208" cy="440208"/>
          </a:xfrm>
          <a:prstGeom prst="rect">
            <a:avLst/>
          </a:prstGeom>
          <a:gradFill>
            <a:gsLst>
              <a:gs pos="0">
                <a:srgbClr val="FC6645"/>
              </a:gs>
              <a:gs pos="100000">
                <a:srgbClr val="A259FF"/>
              </a:gs>
            </a:gsLst>
            <a:lin ang="27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Rectangle 48">
            <a:extLst>
              <a:ext uri="{FF2B5EF4-FFF2-40B4-BE49-F238E27FC236}">
                <a16:creationId xmlns:a16="http://schemas.microsoft.com/office/drawing/2014/main" id="{73FF90EF-EEC7-4B44-CBDD-25291DE95005}"/>
              </a:ext>
            </a:extLst>
          </p:cNvPr>
          <p:cNvSpPr/>
          <p:nvPr/>
        </p:nvSpPr>
        <p:spPr>
          <a:xfrm>
            <a:off x="1285584" y="5541321"/>
            <a:ext cx="141663" cy="1249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Graphic 1" descr="Cursor with solid fill">
            <a:extLst>
              <a:ext uri="{FF2B5EF4-FFF2-40B4-BE49-F238E27FC236}">
                <a16:creationId xmlns:a16="http://schemas.microsoft.com/office/drawing/2014/main" id="{00AB2C6D-9ED7-6B53-A2F7-2D5D473258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840634">
            <a:off x="583908" y="2805182"/>
            <a:ext cx="610618" cy="610618"/>
          </a:xfrm>
          <a:prstGeom prst="rect">
            <a:avLst/>
          </a:prstGeom>
        </p:spPr>
      </p:pic>
    </p:spTree>
    <p:extLst>
      <p:ext uri="{BB962C8B-B14F-4D97-AF65-F5344CB8AC3E}">
        <p14:creationId xmlns:p14="http://schemas.microsoft.com/office/powerpoint/2010/main" val="1355367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145" name="Freeform: Shape 144">
            <a:extLst>
              <a:ext uri="{FF2B5EF4-FFF2-40B4-BE49-F238E27FC236}">
                <a16:creationId xmlns:a16="http://schemas.microsoft.com/office/drawing/2014/main" id="{E672545F-15BB-5DB9-B2AA-31B4898E2CF9}"/>
              </a:ext>
            </a:extLst>
          </p:cNvPr>
          <p:cNvSpPr/>
          <p:nvPr/>
        </p:nvSpPr>
        <p:spPr>
          <a:xfrm rot="16200000" flipV="1">
            <a:off x="8911884" y="826283"/>
            <a:ext cx="4106399" cy="2453833"/>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48" name="Freeform: Shape 447">
            <a:extLst>
              <a:ext uri="{FF2B5EF4-FFF2-40B4-BE49-F238E27FC236}">
                <a16:creationId xmlns:a16="http://schemas.microsoft.com/office/drawing/2014/main" id="{DDEFCD36-D944-B522-8D8B-E31B138EA9DD}"/>
              </a:ext>
            </a:extLst>
          </p:cNvPr>
          <p:cNvSpPr/>
          <p:nvPr/>
        </p:nvSpPr>
        <p:spPr>
          <a:xfrm flipV="1">
            <a:off x="54752" y="5117387"/>
            <a:ext cx="2780022" cy="1661238"/>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Slide Number Placeholder 1">
            <a:extLst>
              <a:ext uri="{FF2B5EF4-FFF2-40B4-BE49-F238E27FC236}">
                <a16:creationId xmlns:a16="http://schemas.microsoft.com/office/drawing/2014/main" id="{C1B6BBE4-62FE-05F7-0AF4-2D53E78EC589}"/>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10</a:t>
            </a:fld>
            <a:endParaRPr lang="en-ID"/>
          </a:p>
        </p:txBody>
      </p:sp>
      <p:grpSp>
        <p:nvGrpSpPr>
          <p:cNvPr id="506" name="Group 505">
            <a:extLst>
              <a:ext uri="{FF2B5EF4-FFF2-40B4-BE49-F238E27FC236}">
                <a16:creationId xmlns:a16="http://schemas.microsoft.com/office/drawing/2014/main" id="{79F8224D-DF8D-EEF6-A403-80A2E0B79999}"/>
              </a:ext>
            </a:extLst>
          </p:cNvPr>
          <p:cNvGrpSpPr/>
          <p:nvPr/>
        </p:nvGrpSpPr>
        <p:grpSpPr>
          <a:xfrm>
            <a:off x="549244" y="371614"/>
            <a:ext cx="10849760" cy="5895105"/>
            <a:chOff x="806782" y="1374453"/>
            <a:chExt cx="3267189" cy="4862833"/>
          </a:xfrm>
        </p:grpSpPr>
        <p:grpSp>
          <p:nvGrpSpPr>
            <p:cNvPr id="16" name="Group 15">
              <a:extLst>
                <a:ext uri="{FF2B5EF4-FFF2-40B4-BE49-F238E27FC236}">
                  <a16:creationId xmlns:a16="http://schemas.microsoft.com/office/drawing/2014/main" id="{7039CEA5-1658-6761-5EDD-D71090B4C9C6}"/>
                </a:ext>
              </a:extLst>
            </p:cNvPr>
            <p:cNvGrpSpPr/>
            <p:nvPr/>
          </p:nvGrpSpPr>
          <p:grpSpPr>
            <a:xfrm>
              <a:off x="806782" y="1767761"/>
              <a:ext cx="3267189" cy="4469525"/>
              <a:chOff x="749545" y="1767761"/>
              <a:chExt cx="3470508" cy="4469525"/>
            </a:xfrm>
          </p:grpSpPr>
          <p:sp>
            <p:nvSpPr>
              <p:cNvPr id="8" name="Rectangle: Rounded Corners 7">
                <a:extLst>
                  <a:ext uri="{FF2B5EF4-FFF2-40B4-BE49-F238E27FC236}">
                    <a16:creationId xmlns:a16="http://schemas.microsoft.com/office/drawing/2014/main" id="{14332883-398B-99E8-DEF8-2E1FFDF1520B}"/>
                  </a:ext>
                </a:extLst>
              </p:cNvPr>
              <p:cNvSpPr/>
              <p:nvPr/>
            </p:nvSpPr>
            <p:spPr>
              <a:xfrm>
                <a:off x="749545" y="1767761"/>
                <a:ext cx="3470508" cy="4469525"/>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7" name="Rectangle: Top Corners Rounded 6">
                <a:extLst>
                  <a:ext uri="{FF2B5EF4-FFF2-40B4-BE49-F238E27FC236}">
                    <a16:creationId xmlns:a16="http://schemas.microsoft.com/office/drawing/2014/main" id="{10EBAA55-3F60-E44D-6BE6-9FFCE7BA7D8D}"/>
                  </a:ext>
                </a:extLst>
              </p:cNvPr>
              <p:cNvSpPr/>
              <p:nvPr/>
            </p:nvSpPr>
            <p:spPr>
              <a:xfrm>
                <a:off x="749545" y="1767763"/>
                <a:ext cx="3470508" cy="961196"/>
              </a:xfrm>
              <a:prstGeom prst="round2SameRect">
                <a:avLst>
                  <a:gd name="adj1" fmla="val 10901"/>
                  <a:gd name="adj2" fmla="val 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grpSp>
        <p:grpSp>
          <p:nvGrpSpPr>
            <p:cNvPr id="472" name="Group 471">
              <a:extLst>
                <a:ext uri="{FF2B5EF4-FFF2-40B4-BE49-F238E27FC236}">
                  <a16:creationId xmlns:a16="http://schemas.microsoft.com/office/drawing/2014/main" id="{4225D1C9-FC52-57D6-945D-E0347AB7D0A9}"/>
                </a:ext>
              </a:extLst>
            </p:cNvPr>
            <p:cNvGrpSpPr/>
            <p:nvPr/>
          </p:nvGrpSpPr>
          <p:grpSpPr>
            <a:xfrm>
              <a:off x="1266025" y="1969006"/>
              <a:ext cx="2323002" cy="1308257"/>
              <a:chOff x="1266025" y="1821375"/>
              <a:chExt cx="2323002" cy="1308257"/>
            </a:xfrm>
          </p:grpSpPr>
          <p:sp>
            <p:nvSpPr>
              <p:cNvPr id="456" name="Title 2">
                <a:extLst>
                  <a:ext uri="{FF2B5EF4-FFF2-40B4-BE49-F238E27FC236}">
                    <a16:creationId xmlns:a16="http://schemas.microsoft.com/office/drawing/2014/main" id="{6A539E39-8F24-A600-F58A-5AE20CE1671D}"/>
                  </a:ext>
                </a:extLst>
              </p:cNvPr>
              <p:cNvSpPr txBox="1">
                <a:spLocks/>
              </p:cNvSpPr>
              <p:nvPr/>
            </p:nvSpPr>
            <p:spPr>
              <a:xfrm>
                <a:off x="1266025" y="1821375"/>
                <a:ext cx="2323002" cy="961196"/>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endParaRPr lang="en-ID" sz="2400" dirty="0">
                  <a:solidFill>
                    <a:schemeClr val="bg1"/>
                  </a:solidFill>
                </a:endParaRPr>
              </a:p>
            </p:txBody>
          </p:sp>
          <p:sp>
            <p:nvSpPr>
              <p:cNvPr id="458" name="Title 2">
                <a:extLst>
                  <a:ext uri="{FF2B5EF4-FFF2-40B4-BE49-F238E27FC236}">
                    <a16:creationId xmlns:a16="http://schemas.microsoft.com/office/drawing/2014/main" id="{AF3768E4-698F-F531-20B3-169CC4CE5DAB}"/>
                  </a:ext>
                </a:extLst>
              </p:cNvPr>
              <p:cNvSpPr txBox="1">
                <a:spLocks/>
              </p:cNvSpPr>
              <p:nvPr/>
            </p:nvSpPr>
            <p:spPr>
              <a:xfrm>
                <a:off x="1291725" y="2618120"/>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80%</a:t>
                </a:r>
              </a:p>
            </p:txBody>
          </p:sp>
        </p:grpSp>
        <p:sp>
          <p:nvSpPr>
            <p:cNvPr id="473" name="Oval 472">
              <a:extLst>
                <a:ext uri="{FF2B5EF4-FFF2-40B4-BE49-F238E27FC236}">
                  <a16:creationId xmlns:a16="http://schemas.microsoft.com/office/drawing/2014/main" id="{3E9F3589-0D23-EDB0-AAA3-9D064496BA70}"/>
                </a:ext>
              </a:extLst>
            </p:cNvPr>
            <p:cNvSpPr/>
            <p:nvPr/>
          </p:nvSpPr>
          <p:spPr>
            <a:xfrm>
              <a:off x="2211670" y="1374453"/>
              <a:ext cx="374954" cy="882487"/>
            </a:xfrm>
            <a:prstGeom prst="ellipse">
              <a:avLst/>
            </a:prstGeom>
            <a:solidFill>
              <a:srgbClr val="FFEB7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476" name="Chart 475">
              <a:extLst>
                <a:ext uri="{FF2B5EF4-FFF2-40B4-BE49-F238E27FC236}">
                  <a16:creationId xmlns:a16="http://schemas.microsoft.com/office/drawing/2014/main" id="{1548378B-7B2D-A680-B972-1911C9EA2630}"/>
                </a:ext>
              </a:extLst>
            </p:cNvPr>
            <p:cNvGraphicFramePr/>
            <p:nvPr>
              <p:extLst>
                <p:ext uri="{D42A27DB-BD31-4B8C-83A1-F6EECF244321}">
                  <p14:modId xmlns:p14="http://schemas.microsoft.com/office/powerpoint/2010/main" val="2095138645"/>
                </p:ext>
              </p:extLst>
            </p:nvPr>
          </p:nvGraphicFramePr>
          <p:xfrm>
            <a:off x="995035" y="2930203"/>
            <a:ext cx="2890683" cy="2978985"/>
          </p:xfrm>
          <a:graphic>
            <a:graphicData uri="http://schemas.openxmlformats.org/drawingml/2006/chart">
              <c:chart xmlns:c="http://schemas.openxmlformats.org/drawingml/2006/chart" xmlns:r="http://schemas.openxmlformats.org/officeDocument/2006/relationships" r:id="rId3"/>
            </a:graphicData>
          </a:graphic>
        </p:graphicFrame>
      </p:grpSp>
      <p:pic>
        <p:nvPicPr>
          <p:cNvPr id="3" name="Graphic 2" descr="Group brainstorm with solid fill">
            <a:extLst>
              <a:ext uri="{FF2B5EF4-FFF2-40B4-BE49-F238E27FC236}">
                <a16:creationId xmlns:a16="http://schemas.microsoft.com/office/drawing/2014/main" id="{5E211B63-BB6C-EBD3-56EE-2A51353E81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6776" y="568723"/>
            <a:ext cx="800864" cy="649162"/>
          </a:xfrm>
          <a:prstGeom prst="rect">
            <a:avLst/>
          </a:prstGeom>
        </p:spPr>
      </p:pic>
      <p:sp>
        <p:nvSpPr>
          <p:cNvPr id="5" name="Title 2">
            <a:extLst>
              <a:ext uri="{FF2B5EF4-FFF2-40B4-BE49-F238E27FC236}">
                <a16:creationId xmlns:a16="http://schemas.microsoft.com/office/drawing/2014/main" id="{D6231E24-A529-A948-496B-87199874F542}"/>
              </a:ext>
            </a:extLst>
          </p:cNvPr>
          <p:cNvSpPr txBox="1">
            <a:spLocks/>
          </p:cNvSpPr>
          <p:nvPr/>
        </p:nvSpPr>
        <p:spPr>
          <a:xfrm>
            <a:off x="2210080" y="1139863"/>
            <a:ext cx="7714281" cy="116523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Edit and Delete Dialog Box</a:t>
            </a:r>
          </a:p>
        </p:txBody>
      </p:sp>
    </p:spTree>
    <p:extLst>
      <p:ext uri="{BB962C8B-B14F-4D97-AF65-F5344CB8AC3E}">
        <p14:creationId xmlns:p14="http://schemas.microsoft.com/office/powerpoint/2010/main" val="3871204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145" name="Freeform: Shape 144">
            <a:extLst>
              <a:ext uri="{FF2B5EF4-FFF2-40B4-BE49-F238E27FC236}">
                <a16:creationId xmlns:a16="http://schemas.microsoft.com/office/drawing/2014/main" id="{E672545F-15BB-5DB9-B2AA-31B4898E2CF9}"/>
              </a:ext>
            </a:extLst>
          </p:cNvPr>
          <p:cNvSpPr/>
          <p:nvPr/>
        </p:nvSpPr>
        <p:spPr>
          <a:xfrm rot="16200000" flipV="1">
            <a:off x="8911884" y="826283"/>
            <a:ext cx="4106399" cy="2453833"/>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2" name="Oval 71">
            <a:extLst>
              <a:ext uri="{FF2B5EF4-FFF2-40B4-BE49-F238E27FC236}">
                <a16:creationId xmlns:a16="http://schemas.microsoft.com/office/drawing/2014/main" id="{479966E6-69A8-0DB1-1E5D-9921A9A7AC10}"/>
              </a:ext>
            </a:extLst>
          </p:cNvPr>
          <p:cNvSpPr/>
          <p:nvPr/>
        </p:nvSpPr>
        <p:spPr>
          <a:xfrm>
            <a:off x="10066649" y="3026303"/>
            <a:ext cx="217891" cy="217891"/>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8" name="Freeform: Shape 447">
            <a:extLst>
              <a:ext uri="{FF2B5EF4-FFF2-40B4-BE49-F238E27FC236}">
                <a16:creationId xmlns:a16="http://schemas.microsoft.com/office/drawing/2014/main" id="{DDEFCD36-D944-B522-8D8B-E31B138EA9DD}"/>
              </a:ext>
            </a:extLst>
          </p:cNvPr>
          <p:cNvSpPr/>
          <p:nvPr/>
        </p:nvSpPr>
        <p:spPr>
          <a:xfrm flipV="1">
            <a:off x="54752" y="5117387"/>
            <a:ext cx="2780022" cy="1661238"/>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Slide Number Placeholder 1">
            <a:extLst>
              <a:ext uri="{FF2B5EF4-FFF2-40B4-BE49-F238E27FC236}">
                <a16:creationId xmlns:a16="http://schemas.microsoft.com/office/drawing/2014/main" id="{C1B6BBE4-62FE-05F7-0AF4-2D53E78EC589}"/>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11</a:t>
            </a:fld>
            <a:endParaRPr lang="en-ID"/>
          </a:p>
        </p:txBody>
      </p:sp>
      <p:sp>
        <p:nvSpPr>
          <p:cNvPr id="175" name="Title 2">
            <a:extLst>
              <a:ext uri="{FF2B5EF4-FFF2-40B4-BE49-F238E27FC236}">
                <a16:creationId xmlns:a16="http://schemas.microsoft.com/office/drawing/2014/main" id="{11602AA9-BC7C-F142-66B1-55F1AB39D837}"/>
              </a:ext>
            </a:extLst>
          </p:cNvPr>
          <p:cNvSpPr>
            <a:spLocks noGrp="1"/>
          </p:cNvSpPr>
          <p:nvPr>
            <p:ph type="title"/>
          </p:nvPr>
        </p:nvSpPr>
        <p:spPr>
          <a:xfrm>
            <a:off x="646915" y="365125"/>
            <a:ext cx="10898171" cy="832079"/>
          </a:xfrm>
        </p:spPr>
        <p:txBody>
          <a:bodyPr/>
          <a:lstStyle/>
          <a:p>
            <a:r>
              <a:rPr lang="en-ID" dirty="0"/>
              <a:t>Prediction, Pagination, Advance Search UI</a:t>
            </a:r>
          </a:p>
        </p:txBody>
      </p:sp>
      <p:grpSp>
        <p:nvGrpSpPr>
          <p:cNvPr id="506" name="Group 505">
            <a:extLst>
              <a:ext uri="{FF2B5EF4-FFF2-40B4-BE49-F238E27FC236}">
                <a16:creationId xmlns:a16="http://schemas.microsoft.com/office/drawing/2014/main" id="{79F8224D-DF8D-EEF6-A403-80A2E0B79999}"/>
              </a:ext>
            </a:extLst>
          </p:cNvPr>
          <p:cNvGrpSpPr/>
          <p:nvPr/>
        </p:nvGrpSpPr>
        <p:grpSpPr>
          <a:xfrm>
            <a:off x="806782" y="1149436"/>
            <a:ext cx="3267189" cy="5009194"/>
            <a:chOff x="806782" y="1228092"/>
            <a:chExt cx="3267189" cy="5009194"/>
          </a:xfrm>
        </p:grpSpPr>
        <p:grpSp>
          <p:nvGrpSpPr>
            <p:cNvPr id="16" name="Group 15">
              <a:extLst>
                <a:ext uri="{FF2B5EF4-FFF2-40B4-BE49-F238E27FC236}">
                  <a16:creationId xmlns:a16="http://schemas.microsoft.com/office/drawing/2014/main" id="{7039CEA5-1658-6761-5EDD-D71090B4C9C6}"/>
                </a:ext>
              </a:extLst>
            </p:cNvPr>
            <p:cNvGrpSpPr/>
            <p:nvPr/>
          </p:nvGrpSpPr>
          <p:grpSpPr>
            <a:xfrm>
              <a:off x="806782" y="1767761"/>
              <a:ext cx="3267189" cy="4469525"/>
              <a:chOff x="749545" y="1767761"/>
              <a:chExt cx="3470508" cy="4469525"/>
            </a:xfrm>
          </p:grpSpPr>
          <p:sp>
            <p:nvSpPr>
              <p:cNvPr id="8" name="Rectangle: Rounded Corners 7">
                <a:extLst>
                  <a:ext uri="{FF2B5EF4-FFF2-40B4-BE49-F238E27FC236}">
                    <a16:creationId xmlns:a16="http://schemas.microsoft.com/office/drawing/2014/main" id="{14332883-398B-99E8-DEF8-2E1FFDF1520B}"/>
                  </a:ext>
                </a:extLst>
              </p:cNvPr>
              <p:cNvSpPr/>
              <p:nvPr/>
            </p:nvSpPr>
            <p:spPr>
              <a:xfrm>
                <a:off x="749545" y="1767761"/>
                <a:ext cx="3470508" cy="4469525"/>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7" name="Rectangle: Top Corners Rounded 6">
                <a:extLst>
                  <a:ext uri="{FF2B5EF4-FFF2-40B4-BE49-F238E27FC236}">
                    <a16:creationId xmlns:a16="http://schemas.microsoft.com/office/drawing/2014/main" id="{10EBAA55-3F60-E44D-6BE6-9FFCE7BA7D8D}"/>
                  </a:ext>
                </a:extLst>
              </p:cNvPr>
              <p:cNvSpPr/>
              <p:nvPr/>
            </p:nvSpPr>
            <p:spPr>
              <a:xfrm>
                <a:off x="749545" y="1767762"/>
                <a:ext cx="3470508" cy="869855"/>
              </a:xfrm>
              <a:prstGeom prst="round2SameRect">
                <a:avLst>
                  <a:gd name="adj1" fmla="val 10901"/>
                  <a:gd name="adj2" fmla="val 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grpSp>
        <p:grpSp>
          <p:nvGrpSpPr>
            <p:cNvPr id="472" name="Group 471">
              <a:extLst>
                <a:ext uri="{FF2B5EF4-FFF2-40B4-BE49-F238E27FC236}">
                  <a16:creationId xmlns:a16="http://schemas.microsoft.com/office/drawing/2014/main" id="{4225D1C9-FC52-57D6-945D-E0347AB7D0A9}"/>
                </a:ext>
              </a:extLst>
            </p:cNvPr>
            <p:cNvGrpSpPr/>
            <p:nvPr/>
          </p:nvGrpSpPr>
          <p:grpSpPr>
            <a:xfrm>
              <a:off x="1224266" y="2123752"/>
              <a:ext cx="2364761" cy="1153511"/>
              <a:chOff x="1224266" y="1976121"/>
              <a:chExt cx="2364761" cy="1153511"/>
            </a:xfrm>
          </p:grpSpPr>
          <p:sp>
            <p:nvSpPr>
              <p:cNvPr id="456" name="Title 2">
                <a:extLst>
                  <a:ext uri="{FF2B5EF4-FFF2-40B4-BE49-F238E27FC236}">
                    <a16:creationId xmlns:a16="http://schemas.microsoft.com/office/drawing/2014/main" id="{6A539E39-8F24-A600-F58A-5AE20CE1671D}"/>
                  </a:ext>
                </a:extLst>
              </p:cNvPr>
              <p:cNvSpPr txBox="1">
                <a:spLocks/>
              </p:cNvSpPr>
              <p:nvPr/>
            </p:nvSpPr>
            <p:spPr>
              <a:xfrm>
                <a:off x="1224266" y="1976121"/>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Prediction</a:t>
                </a:r>
              </a:p>
            </p:txBody>
          </p:sp>
          <p:sp>
            <p:nvSpPr>
              <p:cNvPr id="458" name="Title 2">
                <a:extLst>
                  <a:ext uri="{FF2B5EF4-FFF2-40B4-BE49-F238E27FC236}">
                    <a16:creationId xmlns:a16="http://schemas.microsoft.com/office/drawing/2014/main" id="{AF3768E4-698F-F531-20B3-169CC4CE5DAB}"/>
                  </a:ext>
                </a:extLst>
              </p:cNvPr>
              <p:cNvSpPr txBox="1">
                <a:spLocks/>
              </p:cNvSpPr>
              <p:nvPr/>
            </p:nvSpPr>
            <p:spPr>
              <a:xfrm>
                <a:off x="1291725" y="2618120"/>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80%</a:t>
                </a:r>
              </a:p>
            </p:txBody>
          </p:sp>
        </p:grpSp>
        <p:sp>
          <p:nvSpPr>
            <p:cNvPr id="473" name="Oval 472">
              <a:extLst>
                <a:ext uri="{FF2B5EF4-FFF2-40B4-BE49-F238E27FC236}">
                  <a16:creationId xmlns:a16="http://schemas.microsoft.com/office/drawing/2014/main" id="{3E9F3589-0D23-EDB0-AAA3-9D064496BA70}"/>
                </a:ext>
              </a:extLst>
            </p:cNvPr>
            <p:cNvSpPr/>
            <p:nvPr/>
          </p:nvSpPr>
          <p:spPr>
            <a:xfrm>
              <a:off x="1950976" y="1228092"/>
              <a:ext cx="895660" cy="895660"/>
            </a:xfrm>
            <a:prstGeom prst="ellipse">
              <a:avLst/>
            </a:prstGeom>
            <a:solidFill>
              <a:srgbClr val="FFEB7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67" name="Graphic 466" descr="Business Growth with solid fill">
              <a:extLst>
                <a:ext uri="{FF2B5EF4-FFF2-40B4-BE49-F238E27FC236}">
                  <a16:creationId xmlns:a16="http://schemas.microsoft.com/office/drawing/2014/main" id="{6648DB79-4948-65A4-B498-D3CCA1617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5389" y="1470054"/>
              <a:ext cx="556512" cy="556512"/>
            </a:xfrm>
            <a:prstGeom prst="rect">
              <a:avLst/>
            </a:prstGeom>
          </p:spPr>
        </p:pic>
      </p:grpSp>
      <p:grpSp>
        <p:nvGrpSpPr>
          <p:cNvPr id="477" name="Group 476">
            <a:extLst>
              <a:ext uri="{FF2B5EF4-FFF2-40B4-BE49-F238E27FC236}">
                <a16:creationId xmlns:a16="http://schemas.microsoft.com/office/drawing/2014/main" id="{673F8B3E-35C5-1017-97D5-AFE23104F56B}"/>
              </a:ext>
            </a:extLst>
          </p:cNvPr>
          <p:cNvGrpSpPr/>
          <p:nvPr/>
        </p:nvGrpSpPr>
        <p:grpSpPr>
          <a:xfrm>
            <a:off x="4493879" y="1689105"/>
            <a:ext cx="3267189" cy="4469525"/>
            <a:chOff x="749545" y="1767761"/>
            <a:chExt cx="3470508" cy="4469525"/>
          </a:xfrm>
        </p:grpSpPr>
        <p:sp>
          <p:nvSpPr>
            <p:cNvPr id="478" name="Rectangle: Rounded Corners 477">
              <a:extLst>
                <a:ext uri="{FF2B5EF4-FFF2-40B4-BE49-F238E27FC236}">
                  <a16:creationId xmlns:a16="http://schemas.microsoft.com/office/drawing/2014/main" id="{13600EBC-A0DB-DE42-5055-9C78C9F768C8}"/>
                </a:ext>
              </a:extLst>
            </p:cNvPr>
            <p:cNvSpPr/>
            <p:nvPr/>
          </p:nvSpPr>
          <p:spPr>
            <a:xfrm>
              <a:off x="749545" y="1767761"/>
              <a:ext cx="3470508" cy="4469525"/>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479" name="Rectangle: Top Corners Rounded 478">
              <a:extLst>
                <a:ext uri="{FF2B5EF4-FFF2-40B4-BE49-F238E27FC236}">
                  <a16:creationId xmlns:a16="http://schemas.microsoft.com/office/drawing/2014/main" id="{4FE21567-B7C7-CD79-2210-D74D89D2DFC6}"/>
                </a:ext>
              </a:extLst>
            </p:cNvPr>
            <p:cNvSpPr/>
            <p:nvPr/>
          </p:nvSpPr>
          <p:spPr>
            <a:xfrm>
              <a:off x="749545" y="1767762"/>
              <a:ext cx="3470508" cy="869855"/>
            </a:xfrm>
            <a:prstGeom prst="round2SameRect">
              <a:avLst>
                <a:gd name="adj1" fmla="val 10901"/>
                <a:gd name="adj2" fmla="val 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grpSp>
      <p:sp>
        <p:nvSpPr>
          <p:cNvPr id="483" name="Oval 482">
            <a:extLst>
              <a:ext uri="{FF2B5EF4-FFF2-40B4-BE49-F238E27FC236}">
                <a16:creationId xmlns:a16="http://schemas.microsoft.com/office/drawing/2014/main" id="{50555198-7AFC-160E-45F1-2D35F5D96999}"/>
              </a:ext>
            </a:extLst>
          </p:cNvPr>
          <p:cNvSpPr/>
          <p:nvPr/>
        </p:nvSpPr>
        <p:spPr>
          <a:xfrm>
            <a:off x="5672912" y="1221824"/>
            <a:ext cx="895660" cy="895660"/>
          </a:xfrm>
          <a:prstGeom prst="ellipse">
            <a:avLst/>
          </a:prstGeom>
          <a:solidFill>
            <a:srgbClr val="FFEB7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80" name="Group 479">
            <a:extLst>
              <a:ext uri="{FF2B5EF4-FFF2-40B4-BE49-F238E27FC236}">
                <a16:creationId xmlns:a16="http://schemas.microsoft.com/office/drawing/2014/main" id="{567F31A4-979A-60BB-BDC8-0E8A0595DC17}"/>
              </a:ext>
            </a:extLst>
          </p:cNvPr>
          <p:cNvGrpSpPr/>
          <p:nvPr/>
        </p:nvGrpSpPr>
        <p:grpSpPr>
          <a:xfrm>
            <a:off x="4947349" y="2082467"/>
            <a:ext cx="2297302" cy="952989"/>
            <a:chOff x="1291725" y="2176643"/>
            <a:chExt cx="2297302" cy="952989"/>
          </a:xfrm>
        </p:grpSpPr>
        <p:sp>
          <p:nvSpPr>
            <p:cNvPr id="481" name="Title 2">
              <a:extLst>
                <a:ext uri="{FF2B5EF4-FFF2-40B4-BE49-F238E27FC236}">
                  <a16:creationId xmlns:a16="http://schemas.microsoft.com/office/drawing/2014/main" id="{DF5C6B81-2EC2-2647-C0D4-72D2EAE14C89}"/>
                </a:ext>
              </a:extLst>
            </p:cNvPr>
            <p:cNvSpPr txBox="1">
              <a:spLocks/>
            </p:cNvSpPr>
            <p:nvPr/>
          </p:nvSpPr>
          <p:spPr>
            <a:xfrm>
              <a:off x="1291725" y="2176643"/>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Pagination</a:t>
              </a:r>
            </a:p>
          </p:txBody>
        </p:sp>
        <p:sp>
          <p:nvSpPr>
            <p:cNvPr id="482" name="Title 2">
              <a:extLst>
                <a:ext uri="{FF2B5EF4-FFF2-40B4-BE49-F238E27FC236}">
                  <a16:creationId xmlns:a16="http://schemas.microsoft.com/office/drawing/2014/main" id="{C05BED1E-0F6E-2256-93CF-ABC666136FB0}"/>
                </a:ext>
              </a:extLst>
            </p:cNvPr>
            <p:cNvSpPr txBox="1">
              <a:spLocks/>
            </p:cNvSpPr>
            <p:nvPr/>
          </p:nvSpPr>
          <p:spPr>
            <a:xfrm>
              <a:off x="1291725" y="2618120"/>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40%</a:t>
              </a:r>
            </a:p>
          </p:txBody>
        </p:sp>
      </p:grpSp>
      <p:grpSp>
        <p:nvGrpSpPr>
          <p:cNvPr id="501" name="Group 500">
            <a:extLst>
              <a:ext uri="{FF2B5EF4-FFF2-40B4-BE49-F238E27FC236}">
                <a16:creationId xmlns:a16="http://schemas.microsoft.com/office/drawing/2014/main" id="{C66A3D5B-DD34-E6EC-706A-E63ADE3FD6D4}"/>
              </a:ext>
            </a:extLst>
          </p:cNvPr>
          <p:cNvGrpSpPr/>
          <p:nvPr/>
        </p:nvGrpSpPr>
        <p:grpSpPr>
          <a:xfrm>
            <a:off x="8180976" y="1689105"/>
            <a:ext cx="3267189" cy="4469525"/>
            <a:chOff x="749545" y="1767761"/>
            <a:chExt cx="3470508" cy="4469525"/>
          </a:xfrm>
        </p:grpSpPr>
        <p:sp>
          <p:nvSpPr>
            <p:cNvPr id="504" name="Rectangle: Rounded Corners 503">
              <a:extLst>
                <a:ext uri="{FF2B5EF4-FFF2-40B4-BE49-F238E27FC236}">
                  <a16:creationId xmlns:a16="http://schemas.microsoft.com/office/drawing/2014/main" id="{8202D137-AD24-A295-6D4D-8128F43240E5}"/>
                </a:ext>
              </a:extLst>
            </p:cNvPr>
            <p:cNvSpPr/>
            <p:nvPr/>
          </p:nvSpPr>
          <p:spPr>
            <a:xfrm>
              <a:off x="749545" y="1767761"/>
              <a:ext cx="3470508" cy="4469525"/>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505" name="Rectangle: Top Corners Rounded 504">
              <a:extLst>
                <a:ext uri="{FF2B5EF4-FFF2-40B4-BE49-F238E27FC236}">
                  <a16:creationId xmlns:a16="http://schemas.microsoft.com/office/drawing/2014/main" id="{5D377737-BF14-8AB3-FE5E-FD59BD9570C1}"/>
                </a:ext>
              </a:extLst>
            </p:cNvPr>
            <p:cNvSpPr/>
            <p:nvPr/>
          </p:nvSpPr>
          <p:spPr>
            <a:xfrm>
              <a:off x="749545" y="1767762"/>
              <a:ext cx="3470508" cy="869855"/>
            </a:xfrm>
            <a:prstGeom prst="round2SameRect">
              <a:avLst>
                <a:gd name="adj1" fmla="val 10901"/>
                <a:gd name="adj2" fmla="val 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grpSp>
      <p:sp>
        <p:nvSpPr>
          <p:cNvPr id="502" name="Oval 501">
            <a:extLst>
              <a:ext uri="{FF2B5EF4-FFF2-40B4-BE49-F238E27FC236}">
                <a16:creationId xmlns:a16="http://schemas.microsoft.com/office/drawing/2014/main" id="{7DCCF733-F09F-A359-DAE1-FB5C0A1D1992}"/>
              </a:ext>
            </a:extLst>
          </p:cNvPr>
          <p:cNvSpPr/>
          <p:nvPr/>
        </p:nvSpPr>
        <p:spPr>
          <a:xfrm>
            <a:off x="9360009" y="1221824"/>
            <a:ext cx="895660" cy="895660"/>
          </a:xfrm>
          <a:prstGeom prst="ellipse">
            <a:avLst/>
          </a:prstGeom>
          <a:solidFill>
            <a:srgbClr val="FFEB7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97" name="Group 496">
            <a:extLst>
              <a:ext uri="{FF2B5EF4-FFF2-40B4-BE49-F238E27FC236}">
                <a16:creationId xmlns:a16="http://schemas.microsoft.com/office/drawing/2014/main" id="{7DC0D15B-778F-528B-5A14-3C0E81C628A0}"/>
              </a:ext>
            </a:extLst>
          </p:cNvPr>
          <p:cNvGrpSpPr/>
          <p:nvPr/>
        </p:nvGrpSpPr>
        <p:grpSpPr>
          <a:xfrm>
            <a:off x="8659188" y="2053199"/>
            <a:ext cx="2304033" cy="1145408"/>
            <a:chOff x="1284994" y="1984224"/>
            <a:chExt cx="2304033" cy="1145408"/>
          </a:xfrm>
        </p:grpSpPr>
        <p:sp>
          <p:nvSpPr>
            <p:cNvPr id="499" name="Title 2">
              <a:extLst>
                <a:ext uri="{FF2B5EF4-FFF2-40B4-BE49-F238E27FC236}">
                  <a16:creationId xmlns:a16="http://schemas.microsoft.com/office/drawing/2014/main" id="{C6D57514-0DB3-0E94-3F32-2D9EA501C187}"/>
                </a:ext>
              </a:extLst>
            </p:cNvPr>
            <p:cNvSpPr txBox="1">
              <a:spLocks/>
            </p:cNvSpPr>
            <p:nvPr/>
          </p:nvSpPr>
          <p:spPr>
            <a:xfrm>
              <a:off x="1284994" y="1984224"/>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Advance search</a:t>
              </a:r>
            </a:p>
          </p:txBody>
        </p:sp>
        <p:sp>
          <p:nvSpPr>
            <p:cNvPr id="500" name="Title 2">
              <a:extLst>
                <a:ext uri="{FF2B5EF4-FFF2-40B4-BE49-F238E27FC236}">
                  <a16:creationId xmlns:a16="http://schemas.microsoft.com/office/drawing/2014/main" id="{7E31DA59-305E-C51A-F380-DA6DDD9BBCB6}"/>
                </a:ext>
              </a:extLst>
            </p:cNvPr>
            <p:cNvSpPr txBox="1">
              <a:spLocks/>
            </p:cNvSpPr>
            <p:nvPr/>
          </p:nvSpPr>
          <p:spPr>
            <a:xfrm>
              <a:off x="1291725" y="2618120"/>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75%</a:t>
              </a:r>
            </a:p>
          </p:txBody>
        </p:sp>
      </p:grpSp>
      <p:pic>
        <p:nvPicPr>
          <p:cNvPr id="471" name="Graphic 470" descr="Group brainstorm with solid fill">
            <a:extLst>
              <a:ext uri="{FF2B5EF4-FFF2-40B4-BE49-F238E27FC236}">
                <a16:creationId xmlns:a16="http://schemas.microsoft.com/office/drawing/2014/main" id="{A61E9955-E0B9-9F35-7568-B01945FBBF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29583" y="1391398"/>
            <a:ext cx="556512" cy="556512"/>
          </a:xfrm>
          <a:prstGeom prst="rect">
            <a:avLst/>
          </a:prstGeom>
        </p:spPr>
      </p:pic>
      <p:pic>
        <p:nvPicPr>
          <p:cNvPr id="469" name="Graphic 468" descr="Comment Heart with solid fill">
            <a:extLst>
              <a:ext uri="{FF2B5EF4-FFF2-40B4-BE49-F238E27FC236}">
                <a16:creationId xmlns:a16="http://schemas.microsoft.com/office/drawing/2014/main" id="{F8DC3796-BDAD-29DE-443E-8B36984E6B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2486" y="1391398"/>
            <a:ext cx="556512" cy="556512"/>
          </a:xfrm>
          <a:prstGeom prst="rect">
            <a:avLst/>
          </a:prstGeom>
        </p:spPr>
      </p:pic>
      <p:graphicFrame>
        <p:nvGraphicFramePr>
          <p:cNvPr id="509" name="Chart 508">
            <a:extLst>
              <a:ext uri="{FF2B5EF4-FFF2-40B4-BE49-F238E27FC236}">
                <a16:creationId xmlns:a16="http://schemas.microsoft.com/office/drawing/2014/main" id="{0BDCC648-C8CC-76D8-D22E-B5E73A2B950B}"/>
              </a:ext>
            </a:extLst>
          </p:cNvPr>
          <p:cNvGraphicFramePr/>
          <p:nvPr>
            <p:extLst>
              <p:ext uri="{D42A27DB-BD31-4B8C-83A1-F6EECF244321}">
                <p14:modId xmlns:p14="http://schemas.microsoft.com/office/powerpoint/2010/main" val="753830994"/>
              </p:ext>
            </p:extLst>
          </p:nvPr>
        </p:nvGraphicFramePr>
        <p:xfrm>
          <a:off x="4668007" y="2728537"/>
          <a:ext cx="2904740" cy="3067088"/>
        </p:xfrm>
        <a:graphic>
          <a:graphicData uri="http://schemas.openxmlformats.org/drawingml/2006/chart">
            <c:chart xmlns:c="http://schemas.openxmlformats.org/drawingml/2006/chart" xmlns:r="http://schemas.openxmlformats.org/officeDocument/2006/relationships" r:id="rId9"/>
          </a:graphicData>
        </a:graphic>
      </p:graphicFrame>
      <p:pic>
        <p:nvPicPr>
          <p:cNvPr id="3" name="Picture 2">
            <a:extLst>
              <a:ext uri="{FF2B5EF4-FFF2-40B4-BE49-F238E27FC236}">
                <a16:creationId xmlns:a16="http://schemas.microsoft.com/office/drawing/2014/main" id="{8081E145-72CF-DB3A-F14F-E58496672429}"/>
              </a:ext>
            </a:extLst>
          </p:cNvPr>
          <p:cNvPicPr>
            <a:picLocks noChangeAspect="1"/>
          </p:cNvPicPr>
          <p:nvPr/>
        </p:nvPicPr>
        <p:blipFill>
          <a:blip r:embed="rId10"/>
          <a:stretch>
            <a:fillRect/>
          </a:stretch>
        </p:blipFill>
        <p:spPr>
          <a:xfrm>
            <a:off x="8257781" y="2923054"/>
            <a:ext cx="3127437" cy="2872571"/>
          </a:xfrm>
          <a:prstGeom prst="rect">
            <a:avLst/>
          </a:prstGeom>
        </p:spPr>
      </p:pic>
      <p:pic>
        <p:nvPicPr>
          <p:cNvPr id="6" name="Picture 5">
            <a:extLst>
              <a:ext uri="{FF2B5EF4-FFF2-40B4-BE49-F238E27FC236}">
                <a16:creationId xmlns:a16="http://schemas.microsoft.com/office/drawing/2014/main" id="{ED28BF41-B02E-07CC-B658-FC839BF4365B}"/>
              </a:ext>
            </a:extLst>
          </p:cNvPr>
          <p:cNvPicPr>
            <a:picLocks noChangeAspect="1"/>
          </p:cNvPicPr>
          <p:nvPr/>
        </p:nvPicPr>
        <p:blipFill>
          <a:blip r:embed="rId11"/>
          <a:stretch>
            <a:fillRect/>
          </a:stretch>
        </p:blipFill>
        <p:spPr>
          <a:xfrm>
            <a:off x="885825" y="2728537"/>
            <a:ext cx="3038348" cy="3028496"/>
          </a:xfrm>
          <a:prstGeom prst="rect">
            <a:avLst/>
          </a:prstGeom>
        </p:spPr>
      </p:pic>
    </p:spTree>
    <p:extLst>
      <p:ext uri="{BB962C8B-B14F-4D97-AF65-F5344CB8AC3E}">
        <p14:creationId xmlns:p14="http://schemas.microsoft.com/office/powerpoint/2010/main" val="2537959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145" name="Freeform: Shape 144">
            <a:extLst>
              <a:ext uri="{FF2B5EF4-FFF2-40B4-BE49-F238E27FC236}">
                <a16:creationId xmlns:a16="http://schemas.microsoft.com/office/drawing/2014/main" id="{E672545F-15BB-5DB9-B2AA-31B4898E2CF9}"/>
              </a:ext>
            </a:extLst>
          </p:cNvPr>
          <p:cNvSpPr/>
          <p:nvPr/>
        </p:nvSpPr>
        <p:spPr>
          <a:xfrm rot="16200000" flipV="1">
            <a:off x="8940459" y="816758"/>
            <a:ext cx="4106399" cy="2453833"/>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2" name="Oval 71">
            <a:extLst>
              <a:ext uri="{FF2B5EF4-FFF2-40B4-BE49-F238E27FC236}">
                <a16:creationId xmlns:a16="http://schemas.microsoft.com/office/drawing/2014/main" id="{479966E6-69A8-0DB1-1E5D-9921A9A7AC10}"/>
              </a:ext>
            </a:extLst>
          </p:cNvPr>
          <p:cNvSpPr/>
          <p:nvPr/>
        </p:nvSpPr>
        <p:spPr>
          <a:xfrm>
            <a:off x="10066649" y="3026303"/>
            <a:ext cx="217891" cy="217891"/>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8" name="Freeform: Shape 447">
            <a:extLst>
              <a:ext uri="{FF2B5EF4-FFF2-40B4-BE49-F238E27FC236}">
                <a16:creationId xmlns:a16="http://schemas.microsoft.com/office/drawing/2014/main" id="{DDEFCD36-D944-B522-8D8B-E31B138EA9DD}"/>
              </a:ext>
            </a:extLst>
          </p:cNvPr>
          <p:cNvSpPr/>
          <p:nvPr/>
        </p:nvSpPr>
        <p:spPr>
          <a:xfrm flipV="1">
            <a:off x="54752" y="5117387"/>
            <a:ext cx="2780022" cy="1661238"/>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Slide Number Placeholder 1">
            <a:extLst>
              <a:ext uri="{FF2B5EF4-FFF2-40B4-BE49-F238E27FC236}">
                <a16:creationId xmlns:a16="http://schemas.microsoft.com/office/drawing/2014/main" id="{C1B6BBE4-62FE-05F7-0AF4-2D53E78EC589}"/>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12</a:t>
            </a:fld>
            <a:endParaRPr lang="en-ID"/>
          </a:p>
        </p:txBody>
      </p:sp>
      <p:sp>
        <p:nvSpPr>
          <p:cNvPr id="175" name="Title 2">
            <a:extLst>
              <a:ext uri="{FF2B5EF4-FFF2-40B4-BE49-F238E27FC236}">
                <a16:creationId xmlns:a16="http://schemas.microsoft.com/office/drawing/2014/main" id="{11602AA9-BC7C-F142-66B1-55F1AB39D837}"/>
              </a:ext>
            </a:extLst>
          </p:cNvPr>
          <p:cNvSpPr>
            <a:spLocks noGrp="1"/>
          </p:cNvSpPr>
          <p:nvPr>
            <p:ph type="title"/>
          </p:nvPr>
        </p:nvSpPr>
        <p:spPr>
          <a:xfrm>
            <a:off x="646915" y="365125"/>
            <a:ext cx="10898171" cy="832079"/>
          </a:xfrm>
        </p:spPr>
        <p:txBody>
          <a:bodyPr/>
          <a:lstStyle/>
          <a:p>
            <a:r>
              <a:rPr lang="en-ID" dirty="0"/>
              <a:t>Analytics View, Search Result, Add Data</a:t>
            </a:r>
          </a:p>
        </p:txBody>
      </p:sp>
      <p:grpSp>
        <p:nvGrpSpPr>
          <p:cNvPr id="506" name="Group 505">
            <a:extLst>
              <a:ext uri="{FF2B5EF4-FFF2-40B4-BE49-F238E27FC236}">
                <a16:creationId xmlns:a16="http://schemas.microsoft.com/office/drawing/2014/main" id="{79F8224D-DF8D-EEF6-A403-80A2E0B79999}"/>
              </a:ext>
            </a:extLst>
          </p:cNvPr>
          <p:cNvGrpSpPr/>
          <p:nvPr/>
        </p:nvGrpSpPr>
        <p:grpSpPr>
          <a:xfrm>
            <a:off x="806782" y="1149436"/>
            <a:ext cx="3267189" cy="5009194"/>
            <a:chOff x="806782" y="1228092"/>
            <a:chExt cx="3267189" cy="5009194"/>
          </a:xfrm>
        </p:grpSpPr>
        <p:grpSp>
          <p:nvGrpSpPr>
            <p:cNvPr id="16" name="Group 15">
              <a:extLst>
                <a:ext uri="{FF2B5EF4-FFF2-40B4-BE49-F238E27FC236}">
                  <a16:creationId xmlns:a16="http://schemas.microsoft.com/office/drawing/2014/main" id="{7039CEA5-1658-6761-5EDD-D71090B4C9C6}"/>
                </a:ext>
              </a:extLst>
            </p:cNvPr>
            <p:cNvGrpSpPr/>
            <p:nvPr/>
          </p:nvGrpSpPr>
          <p:grpSpPr>
            <a:xfrm>
              <a:off x="806782" y="1767761"/>
              <a:ext cx="3267189" cy="4469525"/>
              <a:chOff x="749545" y="1767761"/>
              <a:chExt cx="3470508" cy="4469525"/>
            </a:xfrm>
          </p:grpSpPr>
          <p:sp>
            <p:nvSpPr>
              <p:cNvPr id="8" name="Rectangle: Rounded Corners 7">
                <a:extLst>
                  <a:ext uri="{FF2B5EF4-FFF2-40B4-BE49-F238E27FC236}">
                    <a16:creationId xmlns:a16="http://schemas.microsoft.com/office/drawing/2014/main" id="{14332883-398B-99E8-DEF8-2E1FFDF1520B}"/>
                  </a:ext>
                </a:extLst>
              </p:cNvPr>
              <p:cNvSpPr/>
              <p:nvPr/>
            </p:nvSpPr>
            <p:spPr>
              <a:xfrm>
                <a:off x="749545" y="1767761"/>
                <a:ext cx="3470508" cy="4469525"/>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7" name="Rectangle: Top Corners Rounded 6">
                <a:extLst>
                  <a:ext uri="{FF2B5EF4-FFF2-40B4-BE49-F238E27FC236}">
                    <a16:creationId xmlns:a16="http://schemas.microsoft.com/office/drawing/2014/main" id="{10EBAA55-3F60-E44D-6BE6-9FFCE7BA7D8D}"/>
                  </a:ext>
                </a:extLst>
              </p:cNvPr>
              <p:cNvSpPr/>
              <p:nvPr/>
            </p:nvSpPr>
            <p:spPr>
              <a:xfrm>
                <a:off x="749545" y="1767762"/>
                <a:ext cx="3470508" cy="878872"/>
              </a:xfrm>
              <a:prstGeom prst="round2SameRect">
                <a:avLst>
                  <a:gd name="adj1" fmla="val 10901"/>
                  <a:gd name="adj2" fmla="val 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grpSp>
        <p:grpSp>
          <p:nvGrpSpPr>
            <p:cNvPr id="472" name="Group 471">
              <a:extLst>
                <a:ext uri="{FF2B5EF4-FFF2-40B4-BE49-F238E27FC236}">
                  <a16:creationId xmlns:a16="http://schemas.microsoft.com/office/drawing/2014/main" id="{4225D1C9-FC52-57D6-945D-E0347AB7D0A9}"/>
                </a:ext>
              </a:extLst>
            </p:cNvPr>
            <p:cNvGrpSpPr/>
            <p:nvPr/>
          </p:nvGrpSpPr>
          <p:grpSpPr>
            <a:xfrm>
              <a:off x="1291725" y="2148293"/>
              <a:ext cx="2297302" cy="1128970"/>
              <a:chOff x="1291725" y="2000662"/>
              <a:chExt cx="2297302" cy="1128970"/>
            </a:xfrm>
          </p:grpSpPr>
          <p:sp>
            <p:nvSpPr>
              <p:cNvPr id="456" name="Title 2">
                <a:extLst>
                  <a:ext uri="{FF2B5EF4-FFF2-40B4-BE49-F238E27FC236}">
                    <a16:creationId xmlns:a16="http://schemas.microsoft.com/office/drawing/2014/main" id="{6A539E39-8F24-A600-F58A-5AE20CE1671D}"/>
                  </a:ext>
                </a:extLst>
              </p:cNvPr>
              <p:cNvSpPr txBox="1">
                <a:spLocks/>
              </p:cNvSpPr>
              <p:nvPr/>
            </p:nvSpPr>
            <p:spPr>
              <a:xfrm>
                <a:off x="1291725" y="2000662"/>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Analytics View</a:t>
                </a:r>
              </a:p>
            </p:txBody>
          </p:sp>
          <p:sp>
            <p:nvSpPr>
              <p:cNvPr id="458" name="Title 2">
                <a:extLst>
                  <a:ext uri="{FF2B5EF4-FFF2-40B4-BE49-F238E27FC236}">
                    <a16:creationId xmlns:a16="http://schemas.microsoft.com/office/drawing/2014/main" id="{AF3768E4-698F-F531-20B3-169CC4CE5DAB}"/>
                  </a:ext>
                </a:extLst>
              </p:cNvPr>
              <p:cNvSpPr txBox="1">
                <a:spLocks/>
              </p:cNvSpPr>
              <p:nvPr/>
            </p:nvSpPr>
            <p:spPr>
              <a:xfrm>
                <a:off x="1291725" y="2618120"/>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80%</a:t>
                </a:r>
              </a:p>
            </p:txBody>
          </p:sp>
        </p:grpSp>
        <p:sp>
          <p:nvSpPr>
            <p:cNvPr id="473" name="Oval 472">
              <a:extLst>
                <a:ext uri="{FF2B5EF4-FFF2-40B4-BE49-F238E27FC236}">
                  <a16:creationId xmlns:a16="http://schemas.microsoft.com/office/drawing/2014/main" id="{3E9F3589-0D23-EDB0-AAA3-9D064496BA70}"/>
                </a:ext>
              </a:extLst>
            </p:cNvPr>
            <p:cNvSpPr/>
            <p:nvPr/>
          </p:nvSpPr>
          <p:spPr>
            <a:xfrm>
              <a:off x="1950976" y="1228092"/>
              <a:ext cx="895660" cy="895660"/>
            </a:xfrm>
            <a:prstGeom prst="ellipse">
              <a:avLst/>
            </a:prstGeom>
            <a:solidFill>
              <a:srgbClr val="FFEB7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67" name="Graphic 466" descr="Business Growth with solid fill">
              <a:extLst>
                <a:ext uri="{FF2B5EF4-FFF2-40B4-BE49-F238E27FC236}">
                  <a16:creationId xmlns:a16="http://schemas.microsoft.com/office/drawing/2014/main" id="{6648DB79-4948-65A4-B498-D3CCA1617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5389" y="1470054"/>
              <a:ext cx="556512" cy="556512"/>
            </a:xfrm>
            <a:prstGeom prst="rect">
              <a:avLst/>
            </a:prstGeom>
          </p:spPr>
        </p:pic>
        <p:graphicFrame>
          <p:nvGraphicFramePr>
            <p:cNvPr id="476" name="Chart 475">
              <a:extLst>
                <a:ext uri="{FF2B5EF4-FFF2-40B4-BE49-F238E27FC236}">
                  <a16:creationId xmlns:a16="http://schemas.microsoft.com/office/drawing/2014/main" id="{1548378B-7B2D-A680-B972-1911C9EA2630}"/>
                </a:ext>
              </a:extLst>
            </p:cNvPr>
            <p:cNvGraphicFramePr/>
            <p:nvPr>
              <p:extLst>
                <p:ext uri="{D42A27DB-BD31-4B8C-83A1-F6EECF244321}">
                  <p14:modId xmlns:p14="http://schemas.microsoft.com/office/powerpoint/2010/main" val="3733003079"/>
                </p:ext>
              </p:extLst>
            </p:nvPr>
          </p:nvGraphicFramePr>
          <p:xfrm>
            <a:off x="995035" y="3138655"/>
            <a:ext cx="2890683" cy="2316194"/>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77" name="Group 476">
            <a:extLst>
              <a:ext uri="{FF2B5EF4-FFF2-40B4-BE49-F238E27FC236}">
                <a16:creationId xmlns:a16="http://schemas.microsoft.com/office/drawing/2014/main" id="{673F8B3E-35C5-1017-97D5-AFE23104F56B}"/>
              </a:ext>
            </a:extLst>
          </p:cNvPr>
          <p:cNvGrpSpPr/>
          <p:nvPr/>
        </p:nvGrpSpPr>
        <p:grpSpPr>
          <a:xfrm>
            <a:off x="4493879" y="1689105"/>
            <a:ext cx="3267189" cy="4469525"/>
            <a:chOff x="749545" y="1767761"/>
            <a:chExt cx="3470508" cy="4469525"/>
          </a:xfrm>
        </p:grpSpPr>
        <p:sp>
          <p:nvSpPr>
            <p:cNvPr id="478" name="Rectangle: Rounded Corners 477">
              <a:extLst>
                <a:ext uri="{FF2B5EF4-FFF2-40B4-BE49-F238E27FC236}">
                  <a16:creationId xmlns:a16="http://schemas.microsoft.com/office/drawing/2014/main" id="{13600EBC-A0DB-DE42-5055-9C78C9F768C8}"/>
                </a:ext>
              </a:extLst>
            </p:cNvPr>
            <p:cNvSpPr/>
            <p:nvPr/>
          </p:nvSpPr>
          <p:spPr>
            <a:xfrm>
              <a:off x="749545" y="1767761"/>
              <a:ext cx="3470508" cy="4469525"/>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479" name="Rectangle: Top Corners Rounded 478">
              <a:extLst>
                <a:ext uri="{FF2B5EF4-FFF2-40B4-BE49-F238E27FC236}">
                  <a16:creationId xmlns:a16="http://schemas.microsoft.com/office/drawing/2014/main" id="{4FE21567-B7C7-CD79-2210-D74D89D2DFC6}"/>
                </a:ext>
              </a:extLst>
            </p:cNvPr>
            <p:cNvSpPr/>
            <p:nvPr/>
          </p:nvSpPr>
          <p:spPr>
            <a:xfrm>
              <a:off x="749545" y="1767762"/>
              <a:ext cx="3470508" cy="920279"/>
            </a:xfrm>
            <a:prstGeom prst="round2SameRect">
              <a:avLst>
                <a:gd name="adj1" fmla="val 10901"/>
                <a:gd name="adj2" fmla="val 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grpSp>
      <p:sp>
        <p:nvSpPr>
          <p:cNvPr id="483" name="Oval 482">
            <a:extLst>
              <a:ext uri="{FF2B5EF4-FFF2-40B4-BE49-F238E27FC236}">
                <a16:creationId xmlns:a16="http://schemas.microsoft.com/office/drawing/2014/main" id="{50555198-7AFC-160E-45F1-2D35F5D96999}"/>
              </a:ext>
            </a:extLst>
          </p:cNvPr>
          <p:cNvSpPr/>
          <p:nvPr/>
        </p:nvSpPr>
        <p:spPr>
          <a:xfrm>
            <a:off x="5672912" y="1221824"/>
            <a:ext cx="895660" cy="895660"/>
          </a:xfrm>
          <a:prstGeom prst="ellipse">
            <a:avLst/>
          </a:prstGeom>
          <a:solidFill>
            <a:srgbClr val="FFEB7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80" name="Group 479">
            <a:extLst>
              <a:ext uri="{FF2B5EF4-FFF2-40B4-BE49-F238E27FC236}">
                <a16:creationId xmlns:a16="http://schemas.microsoft.com/office/drawing/2014/main" id="{567F31A4-979A-60BB-BDC8-0E8A0595DC17}"/>
              </a:ext>
            </a:extLst>
          </p:cNvPr>
          <p:cNvGrpSpPr/>
          <p:nvPr/>
        </p:nvGrpSpPr>
        <p:grpSpPr>
          <a:xfrm>
            <a:off x="4972091" y="2102878"/>
            <a:ext cx="2304033" cy="1095729"/>
            <a:chOff x="1284994" y="2033903"/>
            <a:chExt cx="2304033" cy="1095729"/>
          </a:xfrm>
        </p:grpSpPr>
        <p:sp>
          <p:nvSpPr>
            <p:cNvPr id="481" name="Title 2">
              <a:extLst>
                <a:ext uri="{FF2B5EF4-FFF2-40B4-BE49-F238E27FC236}">
                  <a16:creationId xmlns:a16="http://schemas.microsoft.com/office/drawing/2014/main" id="{DF5C6B81-2EC2-2647-C0D4-72D2EAE14C89}"/>
                </a:ext>
              </a:extLst>
            </p:cNvPr>
            <p:cNvSpPr txBox="1">
              <a:spLocks/>
            </p:cNvSpPr>
            <p:nvPr/>
          </p:nvSpPr>
          <p:spPr>
            <a:xfrm>
              <a:off x="1284994" y="2033903"/>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Search Result</a:t>
              </a:r>
            </a:p>
          </p:txBody>
        </p:sp>
        <p:sp>
          <p:nvSpPr>
            <p:cNvPr id="482" name="Title 2">
              <a:extLst>
                <a:ext uri="{FF2B5EF4-FFF2-40B4-BE49-F238E27FC236}">
                  <a16:creationId xmlns:a16="http://schemas.microsoft.com/office/drawing/2014/main" id="{C05BED1E-0F6E-2256-93CF-ABC666136FB0}"/>
                </a:ext>
              </a:extLst>
            </p:cNvPr>
            <p:cNvSpPr txBox="1">
              <a:spLocks/>
            </p:cNvSpPr>
            <p:nvPr/>
          </p:nvSpPr>
          <p:spPr>
            <a:xfrm>
              <a:off x="1291725" y="2618120"/>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40%</a:t>
              </a:r>
            </a:p>
          </p:txBody>
        </p:sp>
      </p:grpSp>
      <p:grpSp>
        <p:nvGrpSpPr>
          <p:cNvPr id="501" name="Group 500">
            <a:extLst>
              <a:ext uri="{FF2B5EF4-FFF2-40B4-BE49-F238E27FC236}">
                <a16:creationId xmlns:a16="http://schemas.microsoft.com/office/drawing/2014/main" id="{C66A3D5B-DD34-E6EC-706A-E63ADE3FD6D4}"/>
              </a:ext>
            </a:extLst>
          </p:cNvPr>
          <p:cNvGrpSpPr/>
          <p:nvPr/>
        </p:nvGrpSpPr>
        <p:grpSpPr>
          <a:xfrm>
            <a:off x="8180976" y="1689105"/>
            <a:ext cx="3267189" cy="4469525"/>
            <a:chOff x="749545" y="1767761"/>
            <a:chExt cx="3470508" cy="4469525"/>
          </a:xfrm>
        </p:grpSpPr>
        <p:sp>
          <p:nvSpPr>
            <p:cNvPr id="504" name="Rectangle: Rounded Corners 503">
              <a:extLst>
                <a:ext uri="{FF2B5EF4-FFF2-40B4-BE49-F238E27FC236}">
                  <a16:creationId xmlns:a16="http://schemas.microsoft.com/office/drawing/2014/main" id="{8202D137-AD24-A295-6D4D-8128F43240E5}"/>
                </a:ext>
              </a:extLst>
            </p:cNvPr>
            <p:cNvSpPr/>
            <p:nvPr/>
          </p:nvSpPr>
          <p:spPr>
            <a:xfrm>
              <a:off x="749545" y="1767761"/>
              <a:ext cx="3470508" cy="4469525"/>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505" name="Rectangle: Top Corners Rounded 504">
              <a:extLst>
                <a:ext uri="{FF2B5EF4-FFF2-40B4-BE49-F238E27FC236}">
                  <a16:creationId xmlns:a16="http://schemas.microsoft.com/office/drawing/2014/main" id="{5D377737-BF14-8AB3-FE5E-FD59BD9570C1}"/>
                </a:ext>
              </a:extLst>
            </p:cNvPr>
            <p:cNvSpPr/>
            <p:nvPr/>
          </p:nvSpPr>
          <p:spPr>
            <a:xfrm>
              <a:off x="749545" y="1767762"/>
              <a:ext cx="3470508" cy="920279"/>
            </a:xfrm>
            <a:prstGeom prst="round2SameRect">
              <a:avLst>
                <a:gd name="adj1" fmla="val 10901"/>
                <a:gd name="adj2" fmla="val 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grpSp>
      <p:sp>
        <p:nvSpPr>
          <p:cNvPr id="502" name="Oval 501">
            <a:extLst>
              <a:ext uri="{FF2B5EF4-FFF2-40B4-BE49-F238E27FC236}">
                <a16:creationId xmlns:a16="http://schemas.microsoft.com/office/drawing/2014/main" id="{7DCCF733-F09F-A359-DAE1-FB5C0A1D1992}"/>
              </a:ext>
            </a:extLst>
          </p:cNvPr>
          <p:cNvSpPr/>
          <p:nvPr/>
        </p:nvSpPr>
        <p:spPr>
          <a:xfrm>
            <a:off x="9360009" y="1221824"/>
            <a:ext cx="895660" cy="895660"/>
          </a:xfrm>
          <a:prstGeom prst="ellipse">
            <a:avLst/>
          </a:prstGeom>
          <a:solidFill>
            <a:srgbClr val="FFEB7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97" name="Group 496">
            <a:extLst>
              <a:ext uri="{FF2B5EF4-FFF2-40B4-BE49-F238E27FC236}">
                <a16:creationId xmlns:a16="http://schemas.microsoft.com/office/drawing/2014/main" id="{7DC0D15B-778F-528B-5A14-3C0E81C628A0}"/>
              </a:ext>
            </a:extLst>
          </p:cNvPr>
          <p:cNvGrpSpPr/>
          <p:nvPr/>
        </p:nvGrpSpPr>
        <p:grpSpPr>
          <a:xfrm>
            <a:off x="8683808" y="2056466"/>
            <a:ext cx="2297302" cy="952989"/>
            <a:chOff x="1291725" y="2176643"/>
            <a:chExt cx="2297302" cy="952989"/>
          </a:xfrm>
        </p:grpSpPr>
        <p:sp>
          <p:nvSpPr>
            <p:cNvPr id="499" name="Title 2">
              <a:extLst>
                <a:ext uri="{FF2B5EF4-FFF2-40B4-BE49-F238E27FC236}">
                  <a16:creationId xmlns:a16="http://schemas.microsoft.com/office/drawing/2014/main" id="{C6D57514-0DB3-0E94-3F32-2D9EA501C187}"/>
                </a:ext>
              </a:extLst>
            </p:cNvPr>
            <p:cNvSpPr txBox="1">
              <a:spLocks/>
            </p:cNvSpPr>
            <p:nvPr/>
          </p:nvSpPr>
          <p:spPr>
            <a:xfrm>
              <a:off x="1291725" y="2176643"/>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Add Data</a:t>
              </a:r>
            </a:p>
          </p:txBody>
        </p:sp>
        <p:sp>
          <p:nvSpPr>
            <p:cNvPr id="500" name="Title 2">
              <a:extLst>
                <a:ext uri="{FF2B5EF4-FFF2-40B4-BE49-F238E27FC236}">
                  <a16:creationId xmlns:a16="http://schemas.microsoft.com/office/drawing/2014/main" id="{7E31DA59-305E-C51A-F380-DA6DDD9BBCB6}"/>
                </a:ext>
              </a:extLst>
            </p:cNvPr>
            <p:cNvSpPr txBox="1">
              <a:spLocks/>
            </p:cNvSpPr>
            <p:nvPr/>
          </p:nvSpPr>
          <p:spPr>
            <a:xfrm>
              <a:off x="1291725" y="2618120"/>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75%</a:t>
              </a:r>
            </a:p>
          </p:txBody>
        </p:sp>
      </p:grpSp>
      <p:pic>
        <p:nvPicPr>
          <p:cNvPr id="471" name="Graphic 470" descr="Group brainstorm with solid fill">
            <a:extLst>
              <a:ext uri="{FF2B5EF4-FFF2-40B4-BE49-F238E27FC236}">
                <a16:creationId xmlns:a16="http://schemas.microsoft.com/office/drawing/2014/main" id="{A61E9955-E0B9-9F35-7568-B01945FBBF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29583" y="1391398"/>
            <a:ext cx="556512" cy="556512"/>
          </a:xfrm>
          <a:prstGeom prst="rect">
            <a:avLst/>
          </a:prstGeom>
        </p:spPr>
      </p:pic>
      <p:pic>
        <p:nvPicPr>
          <p:cNvPr id="469" name="Graphic 468" descr="Comment Heart with solid fill">
            <a:extLst>
              <a:ext uri="{FF2B5EF4-FFF2-40B4-BE49-F238E27FC236}">
                <a16:creationId xmlns:a16="http://schemas.microsoft.com/office/drawing/2014/main" id="{F8DC3796-BDAD-29DE-443E-8B36984E6B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2486" y="1391398"/>
            <a:ext cx="556512" cy="556512"/>
          </a:xfrm>
          <a:prstGeom prst="rect">
            <a:avLst/>
          </a:prstGeom>
        </p:spPr>
      </p:pic>
      <p:graphicFrame>
        <p:nvGraphicFramePr>
          <p:cNvPr id="509" name="Chart 508">
            <a:extLst>
              <a:ext uri="{FF2B5EF4-FFF2-40B4-BE49-F238E27FC236}">
                <a16:creationId xmlns:a16="http://schemas.microsoft.com/office/drawing/2014/main" id="{0BDCC648-C8CC-76D8-D22E-B5E73A2B950B}"/>
              </a:ext>
            </a:extLst>
          </p:cNvPr>
          <p:cNvGraphicFramePr/>
          <p:nvPr>
            <p:extLst>
              <p:ext uri="{D42A27DB-BD31-4B8C-83A1-F6EECF244321}">
                <p14:modId xmlns:p14="http://schemas.microsoft.com/office/powerpoint/2010/main" val="3518438037"/>
              </p:ext>
            </p:extLst>
          </p:nvPr>
        </p:nvGraphicFramePr>
        <p:xfrm>
          <a:off x="4682201" y="3059998"/>
          <a:ext cx="2890545" cy="2681463"/>
        </p:xfrm>
        <a:graphic>
          <a:graphicData uri="http://schemas.openxmlformats.org/drawingml/2006/chart">
            <c:chart xmlns:c="http://schemas.openxmlformats.org/drawingml/2006/chart" xmlns:r="http://schemas.openxmlformats.org/officeDocument/2006/relationships" r:id="rId10"/>
          </a:graphicData>
        </a:graphic>
      </p:graphicFrame>
      <p:pic>
        <p:nvPicPr>
          <p:cNvPr id="6" name="Picture 5">
            <a:extLst>
              <a:ext uri="{FF2B5EF4-FFF2-40B4-BE49-F238E27FC236}">
                <a16:creationId xmlns:a16="http://schemas.microsoft.com/office/drawing/2014/main" id="{CF99B07B-B7C0-F0FF-46C0-4350AF9A0E76}"/>
              </a:ext>
            </a:extLst>
          </p:cNvPr>
          <p:cNvPicPr>
            <a:picLocks noChangeAspect="1"/>
          </p:cNvPicPr>
          <p:nvPr/>
        </p:nvPicPr>
        <p:blipFill>
          <a:blip r:embed="rId11"/>
          <a:stretch>
            <a:fillRect/>
          </a:stretch>
        </p:blipFill>
        <p:spPr>
          <a:xfrm>
            <a:off x="8335066" y="3059998"/>
            <a:ext cx="2959007" cy="2681463"/>
          </a:xfrm>
          <a:prstGeom prst="rect">
            <a:avLst/>
          </a:prstGeom>
        </p:spPr>
      </p:pic>
    </p:spTree>
    <p:extLst>
      <p:ext uri="{BB962C8B-B14F-4D97-AF65-F5344CB8AC3E}">
        <p14:creationId xmlns:p14="http://schemas.microsoft.com/office/powerpoint/2010/main" val="3084942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90" name="Freeform: Shape 89">
            <a:extLst>
              <a:ext uri="{FF2B5EF4-FFF2-40B4-BE49-F238E27FC236}">
                <a16:creationId xmlns:a16="http://schemas.microsoft.com/office/drawing/2014/main" id="{6E62B220-48F9-4CB5-BF27-5C68B08D4BBC}"/>
              </a:ext>
            </a:extLst>
          </p:cNvPr>
          <p:cNvSpPr/>
          <p:nvPr/>
        </p:nvSpPr>
        <p:spPr>
          <a:xfrm rot="5400000" flipV="1">
            <a:off x="-495179" y="4133659"/>
            <a:ext cx="2509092" cy="1499341"/>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9" name="Freeform: Shape 88">
            <a:extLst>
              <a:ext uri="{FF2B5EF4-FFF2-40B4-BE49-F238E27FC236}">
                <a16:creationId xmlns:a16="http://schemas.microsoft.com/office/drawing/2014/main" id="{3E274D31-187D-5C87-0D80-6118665B6E29}"/>
              </a:ext>
            </a:extLst>
          </p:cNvPr>
          <p:cNvSpPr/>
          <p:nvPr/>
        </p:nvSpPr>
        <p:spPr>
          <a:xfrm rot="16200000" flipV="1">
            <a:off x="8911884" y="807233"/>
            <a:ext cx="4106399" cy="2453833"/>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Title 2">
            <a:extLst>
              <a:ext uri="{FF2B5EF4-FFF2-40B4-BE49-F238E27FC236}">
                <a16:creationId xmlns:a16="http://schemas.microsoft.com/office/drawing/2014/main" id="{B5AF09AA-E9F1-21AA-DDD3-EE0A0C41A368}"/>
              </a:ext>
            </a:extLst>
          </p:cNvPr>
          <p:cNvSpPr>
            <a:spLocks noGrp="1"/>
          </p:cNvSpPr>
          <p:nvPr>
            <p:ph type="title"/>
          </p:nvPr>
        </p:nvSpPr>
        <p:spPr>
          <a:xfrm>
            <a:off x="646915" y="307975"/>
            <a:ext cx="10898171" cy="832079"/>
          </a:xfrm>
        </p:spPr>
        <p:txBody>
          <a:bodyPr/>
          <a:lstStyle/>
          <a:p>
            <a:r>
              <a:rPr lang="en-ID" dirty="0"/>
              <a:t>Tech Stack</a:t>
            </a:r>
          </a:p>
        </p:txBody>
      </p:sp>
      <p:sp>
        <p:nvSpPr>
          <p:cNvPr id="2" name="Slide Number Placeholder 1">
            <a:extLst>
              <a:ext uri="{FF2B5EF4-FFF2-40B4-BE49-F238E27FC236}">
                <a16:creationId xmlns:a16="http://schemas.microsoft.com/office/drawing/2014/main" id="{9E497813-5545-4A31-03EE-C8E7B0D53D2D}"/>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13</a:t>
            </a:fld>
            <a:endParaRPr lang="en-ID"/>
          </a:p>
        </p:txBody>
      </p:sp>
      <p:sp>
        <p:nvSpPr>
          <p:cNvPr id="10" name="Rectangle: Rounded Corners 9">
            <a:extLst>
              <a:ext uri="{FF2B5EF4-FFF2-40B4-BE49-F238E27FC236}">
                <a16:creationId xmlns:a16="http://schemas.microsoft.com/office/drawing/2014/main" id="{71FC66FF-BE56-64DB-7A07-C4EBB5FEB117}"/>
              </a:ext>
            </a:extLst>
          </p:cNvPr>
          <p:cNvSpPr/>
          <p:nvPr/>
        </p:nvSpPr>
        <p:spPr>
          <a:xfrm>
            <a:off x="646915" y="1867879"/>
            <a:ext cx="3470508" cy="3213999"/>
          </a:xfrm>
          <a:prstGeom prst="roundRect">
            <a:avLst>
              <a:gd name="adj" fmla="val 825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4" name="Rectangle: Rounded Corners 3">
            <a:extLst>
              <a:ext uri="{FF2B5EF4-FFF2-40B4-BE49-F238E27FC236}">
                <a16:creationId xmlns:a16="http://schemas.microsoft.com/office/drawing/2014/main" id="{D83011DA-72F6-1658-0BB8-ABC672484BC5}"/>
              </a:ext>
            </a:extLst>
          </p:cNvPr>
          <p:cNvSpPr/>
          <p:nvPr/>
        </p:nvSpPr>
        <p:spPr>
          <a:xfrm>
            <a:off x="4360746" y="1867879"/>
            <a:ext cx="3470508" cy="3213999"/>
          </a:xfrm>
          <a:prstGeom prst="roundRect">
            <a:avLst>
              <a:gd name="adj" fmla="val 825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5" name="Rectangle: Rounded Corners 4">
            <a:extLst>
              <a:ext uri="{FF2B5EF4-FFF2-40B4-BE49-F238E27FC236}">
                <a16:creationId xmlns:a16="http://schemas.microsoft.com/office/drawing/2014/main" id="{D57365CA-245E-B93C-0530-358142E37198}"/>
              </a:ext>
            </a:extLst>
          </p:cNvPr>
          <p:cNvSpPr/>
          <p:nvPr/>
        </p:nvSpPr>
        <p:spPr>
          <a:xfrm>
            <a:off x="8074578" y="1867879"/>
            <a:ext cx="3470508" cy="3213999"/>
          </a:xfrm>
          <a:prstGeom prst="roundRect">
            <a:avLst>
              <a:gd name="adj" fmla="val 825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10F6669E-4F9B-CB0A-7A65-25BDBE47E188}"/>
              </a:ext>
            </a:extLst>
          </p:cNvPr>
          <p:cNvSpPr/>
          <p:nvPr/>
        </p:nvSpPr>
        <p:spPr>
          <a:xfrm rot="10800000" flipV="1">
            <a:off x="1836070" y="4933378"/>
            <a:ext cx="1092200" cy="256468"/>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12">
            <a:extLst>
              <a:ext uri="{FF2B5EF4-FFF2-40B4-BE49-F238E27FC236}">
                <a16:creationId xmlns:a16="http://schemas.microsoft.com/office/drawing/2014/main" id="{80245FE7-DBF1-5B16-E900-A3F800E87B3F}"/>
              </a:ext>
            </a:extLst>
          </p:cNvPr>
          <p:cNvSpPr/>
          <p:nvPr/>
        </p:nvSpPr>
        <p:spPr>
          <a:xfrm rot="10800000" flipV="1">
            <a:off x="5549901" y="4933378"/>
            <a:ext cx="1092200" cy="256468"/>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Rounded Corners 16">
            <a:extLst>
              <a:ext uri="{FF2B5EF4-FFF2-40B4-BE49-F238E27FC236}">
                <a16:creationId xmlns:a16="http://schemas.microsoft.com/office/drawing/2014/main" id="{DB1775BC-00DD-BB49-2A9E-76AE26ECFC56}"/>
              </a:ext>
            </a:extLst>
          </p:cNvPr>
          <p:cNvSpPr/>
          <p:nvPr/>
        </p:nvSpPr>
        <p:spPr>
          <a:xfrm rot="10800000" flipV="1">
            <a:off x="9263732" y="4933378"/>
            <a:ext cx="1092200" cy="256468"/>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TextBox 53">
            <a:extLst>
              <a:ext uri="{FF2B5EF4-FFF2-40B4-BE49-F238E27FC236}">
                <a16:creationId xmlns:a16="http://schemas.microsoft.com/office/drawing/2014/main" id="{79875BEA-FF7E-6C80-E91D-5F3A5E392A06}"/>
              </a:ext>
            </a:extLst>
          </p:cNvPr>
          <p:cNvSpPr txBox="1"/>
          <p:nvPr/>
        </p:nvSpPr>
        <p:spPr>
          <a:xfrm>
            <a:off x="881029" y="2546872"/>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ML model creation for prediction of order amount </a:t>
            </a:r>
          </a:p>
        </p:txBody>
      </p:sp>
      <p:sp>
        <p:nvSpPr>
          <p:cNvPr id="55" name="TextBox 54">
            <a:extLst>
              <a:ext uri="{FF2B5EF4-FFF2-40B4-BE49-F238E27FC236}">
                <a16:creationId xmlns:a16="http://schemas.microsoft.com/office/drawing/2014/main" id="{825E7E29-D4BB-2687-7F08-85876FD2C01E}"/>
              </a:ext>
            </a:extLst>
          </p:cNvPr>
          <p:cNvSpPr txBox="1"/>
          <p:nvPr/>
        </p:nvSpPr>
        <p:spPr>
          <a:xfrm>
            <a:off x="4591675" y="2429479"/>
            <a:ext cx="3002280" cy="640698"/>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MySQL database for storing data and Java Database Connectivity to create server for real time management</a:t>
            </a:r>
          </a:p>
          <a:p>
            <a:pPr marL="285750" indent="-285750">
              <a:spcBef>
                <a:spcPts val="600"/>
              </a:spcBef>
              <a:buFont typeface="Arial" panose="020B0604020202020204" pitchFamily="34" charset="0"/>
              <a:buChar char="•"/>
            </a:pPr>
            <a:endParaRPr lang="en-ID" sz="1400" b="1" dirty="0">
              <a:solidFill>
                <a:schemeClr val="bg1"/>
              </a:solidFill>
              <a:latin typeface="Segoe UI Semibold" panose="020B0702040204020203" pitchFamily="34" charset="0"/>
              <a:cs typeface="Segoe UI Semibold" panose="020B0702040204020203" pitchFamily="34" charset="0"/>
            </a:endParaRPr>
          </a:p>
        </p:txBody>
      </p:sp>
      <p:sp>
        <p:nvSpPr>
          <p:cNvPr id="56" name="TextBox 55">
            <a:extLst>
              <a:ext uri="{FF2B5EF4-FFF2-40B4-BE49-F238E27FC236}">
                <a16:creationId xmlns:a16="http://schemas.microsoft.com/office/drawing/2014/main" id="{E34733F8-38B5-95A9-3EEB-5310A0A839CE}"/>
              </a:ext>
            </a:extLst>
          </p:cNvPr>
          <p:cNvSpPr txBox="1"/>
          <p:nvPr/>
        </p:nvSpPr>
        <p:spPr>
          <a:xfrm>
            <a:off x="8308692" y="2489645"/>
            <a:ext cx="3002280" cy="751267"/>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Responsive and Interactive UI creation </a:t>
            </a:r>
          </a:p>
        </p:txBody>
      </p:sp>
      <p:sp>
        <p:nvSpPr>
          <p:cNvPr id="57" name="Oval 56">
            <a:extLst>
              <a:ext uri="{FF2B5EF4-FFF2-40B4-BE49-F238E27FC236}">
                <a16:creationId xmlns:a16="http://schemas.microsoft.com/office/drawing/2014/main" id="{642B0D78-1BF0-1046-0335-512F5D9A873D}"/>
              </a:ext>
            </a:extLst>
          </p:cNvPr>
          <p:cNvSpPr/>
          <p:nvPr/>
        </p:nvSpPr>
        <p:spPr>
          <a:xfrm>
            <a:off x="944949" y="1556682"/>
            <a:ext cx="608760" cy="608760"/>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2000" b="1" i="1" dirty="0">
                <a:solidFill>
                  <a:schemeClr val="tx1"/>
                </a:solidFill>
                <a:latin typeface="Segoe UI" panose="020B0502040204020203" pitchFamily="34" charset="0"/>
                <a:cs typeface="Segoe UI" panose="020B0502040204020203" pitchFamily="34" charset="0"/>
              </a:rPr>
              <a:t>1</a:t>
            </a:r>
          </a:p>
        </p:txBody>
      </p:sp>
      <p:sp>
        <p:nvSpPr>
          <p:cNvPr id="58" name="Oval 57">
            <a:extLst>
              <a:ext uri="{FF2B5EF4-FFF2-40B4-BE49-F238E27FC236}">
                <a16:creationId xmlns:a16="http://schemas.microsoft.com/office/drawing/2014/main" id="{3A072D61-9141-7BFD-8D18-092BD95DB36F}"/>
              </a:ext>
            </a:extLst>
          </p:cNvPr>
          <p:cNvSpPr/>
          <p:nvPr/>
        </p:nvSpPr>
        <p:spPr>
          <a:xfrm>
            <a:off x="4658780" y="1556682"/>
            <a:ext cx="608760" cy="608760"/>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2000" b="1" i="1" dirty="0">
                <a:solidFill>
                  <a:schemeClr val="tx1"/>
                </a:solidFill>
                <a:latin typeface="Segoe UI" panose="020B0502040204020203" pitchFamily="34" charset="0"/>
                <a:cs typeface="Segoe UI" panose="020B0502040204020203" pitchFamily="34" charset="0"/>
              </a:rPr>
              <a:t>2</a:t>
            </a:r>
          </a:p>
        </p:txBody>
      </p:sp>
      <p:sp>
        <p:nvSpPr>
          <p:cNvPr id="59" name="Oval 58">
            <a:extLst>
              <a:ext uri="{FF2B5EF4-FFF2-40B4-BE49-F238E27FC236}">
                <a16:creationId xmlns:a16="http://schemas.microsoft.com/office/drawing/2014/main" id="{9B11DD24-4159-8204-35DC-82706D785667}"/>
              </a:ext>
            </a:extLst>
          </p:cNvPr>
          <p:cNvSpPr/>
          <p:nvPr/>
        </p:nvSpPr>
        <p:spPr>
          <a:xfrm>
            <a:off x="8372612" y="1556682"/>
            <a:ext cx="608760" cy="608760"/>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2000" b="1" i="1" dirty="0">
                <a:solidFill>
                  <a:schemeClr val="tx1"/>
                </a:solidFill>
                <a:latin typeface="Segoe UI" panose="020B0502040204020203" pitchFamily="34" charset="0"/>
                <a:cs typeface="Segoe UI" panose="020B0502040204020203" pitchFamily="34" charset="0"/>
              </a:rPr>
              <a:t>3</a:t>
            </a:r>
          </a:p>
        </p:txBody>
      </p:sp>
      <p:grpSp>
        <p:nvGrpSpPr>
          <p:cNvPr id="62" name="Group 61">
            <a:extLst>
              <a:ext uri="{FF2B5EF4-FFF2-40B4-BE49-F238E27FC236}">
                <a16:creationId xmlns:a16="http://schemas.microsoft.com/office/drawing/2014/main" id="{87EC2197-2F1C-76A0-4B82-C4F75F697E3B}"/>
              </a:ext>
            </a:extLst>
          </p:cNvPr>
          <p:cNvGrpSpPr/>
          <p:nvPr/>
        </p:nvGrpSpPr>
        <p:grpSpPr>
          <a:xfrm rot="19611814">
            <a:off x="1716674" y="1306115"/>
            <a:ext cx="2114102" cy="1027921"/>
            <a:chOff x="1612648" y="2014138"/>
            <a:chExt cx="1765163" cy="565405"/>
          </a:xfrm>
        </p:grpSpPr>
        <p:sp>
          <p:nvSpPr>
            <p:cNvPr id="60" name="Rectangle: Rounded Corners 59">
              <a:extLst>
                <a:ext uri="{FF2B5EF4-FFF2-40B4-BE49-F238E27FC236}">
                  <a16:creationId xmlns:a16="http://schemas.microsoft.com/office/drawing/2014/main" id="{5F571672-AE70-C104-CA86-95E5A2F33F82}"/>
                </a:ext>
              </a:extLst>
            </p:cNvPr>
            <p:cNvSpPr/>
            <p:nvPr/>
          </p:nvSpPr>
          <p:spPr>
            <a:xfrm rot="2047483">
              <a:off x="1979951" y="2014138"/>
              <a:ext cx="1397860" cy="538480"/>
            </a:xfrm>
            <a:prstGeom prst="round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95554214-9243-0DD5-4F7C-539D4271411A}"/>
                </a:ext>
              </a:extLst>
            </p:cNvPr>
            <p:cNvSpPr/>
            <p:nvPr/>
          </p:nvSpPr>
          <p:spPr>
            <a:xfrm rot="2047483">
              <a:off x="1612648" y="2041063"/>
              <a:ext cx="1578128" cy="538480"/>
            </a:xfrm>
            <a:prstGeom prst="roundRect">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AI/ML</a:t>
              </a:r>
            </a:p>
          </p:txBody>
        </p:sp>
      </p:grpSp>
      <p:sp>
        <p:nvSpPr>
          <p:cNvPr id="66" name="Oval 65">
            <a:extLst>
              <a:ext uri="{FF2B5EF4-FFF2-40B4-BE49-F238E27FC236}">
                <a16:creationId xmlns:a16="http://schemas.microsoft.com/office/drawing/2014/main" id="{4008F150-03EC-DCE7-12DD-C541238EE4F8}"/>
              </a:ext>
            </a:extLst>
          </p:cNvPr>
          <p:cNvSpPr/>
          <p:nvPr/>
        </p:nvSpPr>
        <p:spPr>
          <a:xfrm>
            <a:off x="7197213" y="4827390"/>
            <a:ext cx="1268361" cy="12683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c 67">
            <a:extLst>
              <a:ext uri="{FF2B5EF4-FFF2-40B4-BE49-F238E27FC236}">
                <a16:creationId xmlns:a16="http://schemas.microsoft.com/office/drawing/2014/main" id="{B8C48D28-AE06-26CE-B758-5B958C330CD2}"/>
              </a:ext>
            </a:extLst>
          </p:cNvPr>
          <p:cNvSpPr/>
          <p:nvPr/>
        </p:nvSpPr>
        <p:spPr>
          <a:xfrm>
            <a:off x="7201101" y="4829972"/>
            <a:ext cx="1264472" cy="1269590"/>
          </a:xfrm>
          <a:prstGeom prst="arc">
            <a:avLst>
              <a:gd name="adj1" fmla="val 16200000"/>
              <a:gd name="adj2" fmla="val 8794512"/>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a:extLst>
              <a:ext uri="{FF2B5EF4-FFF2-40B4-BE49-F238E27FC236}">
                <a16:creationId xmlns:a16="http://schemas.microsoft.com/office/drawing/2014/main" id="{89A70DD5-D20E-0DDD-5899-D68AE2043870}"/>
              </a:ext>
            </a:extLst>
          </p:cNvPr>
          <p:cNvSpPr/>
          <p:nvPr/>
        </p:nvSpPr>
        <p:spPr>
          <a:xfrm>
            <a:off x="7794031" y="4766307"/>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D857DDC0-B99F-36F2-205A-F87E2888C9D8}"/>
              </a:ext>
            </a:extLst>
          </p:cNvPr>
          <p:cNvSpPr/>
          <p:nvPr/>
        </p:nvSpPr>
        <p:spPr>
          <a:xfrm>
            <a:off x="7233592" y="5739700"/>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 name="Graphic 70" descr="Cursor with solid fill">
            <a:extLst>
              <a:ext uri="{FF2B5EF4-FFF2-40B4-BE49-F238E27FC236}">
                <a16:creationId xmlns:a16="http://schemas.microsoft.com/office/drawing/2014/main" id="{C8C2CA5E-6F3B-8A46-5D0D-7058895013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840634">
            <a:off x="6861686" y="5679353"/>
            <a:ext cx="480060" cy="480060"/>
          </a:xfrm>
          <a:prstGeom prst="rect">
            <a:avLst/>
          </a:prstGeom>
        </p:spPr>
      </p:pic>
      <p:grpSp>
        <p:nvGrpSpPr>
          <p:cNvPr id="73" name="Group 72">
            <a:extLst>
              <a:ext uri="{FF2B5EF4-FFF2-40B4-BE49-F238E27FC236}">
                <a16:creationId xmlns:a16="http://schemas.microsoft.com/office/drawing/2014/main" id="{C03EA0EB-9D2B-7859-94AE-7E0363218792}"/>
              </a:ext>
            </a:extLst>
          </p:cNvPr>
          <p:cNvGrpSpPr/>
          <p:nvPr/>
        </p:nvGrpSpPr>
        <p:grpSpPr>
          <a:xfrm rot="19027227">
            <a:off x="7331696" y="5214340"/>
            <a:ext cx="1132839" cy="594360"/>
            <a:chOff x="197069" y="5435601"/>
            <a:chExt cx="1132839" cy="594360"/>
          </a:xfrm>
        </p:grpSpPr>
        <p:sp>
          <p:nvSpPr>
            <p:cNvPr id="74" name="Rectangle: Rounded Corners 73">
              <a:extLst>
                <a:ext uri="{FF2B5EF4-FFF2-40B4-BE49-F238E27FC236}">
                  <a16:creationId xmlns:a16="http://schemas.microsoft.com/office/drawing/2014/main" id="{9150279C-165B-2DF8-C90C-38CCD7B9BF1A}"/>
                </a:ext>
              </a:extLst>
            </p:cNvPr>
            <p:cNvSpPr/>
            <p:nvPr/>
          </p:nvSpPr>
          <p:spPr>
            <a:xfrm rot="2047483">
              <a:off x="212308" y="5491481"/>
              <a:ext cx="1117600" cy="538480"/>
            </a:xfrm>
            <a:prstGeom prst="round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72B0A565-82CC-6A6E-C9C1-944DAF2F1C99}"/>
                </a:ext>
              </a:extLst>
            </p:cNvPr>
            <p:cNvSpPr/>
            <p:nvPr/>
          </p:nvSpPr>
          <p:spPr>
            <a:xfrm rot="2047483">
              <a:off x="197069" y="5435601"/>
              <a:ext cx="1117600" cy="538480"/>
            </a:xfrm>
            <a:prstGeom prst="roundRect">
              <a:avLst/>
            </a:prstGeom>
            <a:solidFill>
              <a:srgbClr val="10A95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Project</a:t>
              </a:r>
            </a:p>
          </p:txBody>
        </p:sp>
      </p:grpSp>
      <p:sp>
        <p:nvSpPr>
          <p:cNvPr id="91" name="Oval 90">
            <a:extLst>
              <a:ext uri="{FF2B5EF4-FFF2-40B4-BE49-F238E27FC236}">
                <a16:creationId xmlns:a16="http://schemas.microsoft.com/office/drawing/2014/main" id="{D8B33B18-A67E-DE82-4659-03EC0E7B061E}"/>
              </a:ext>
            </a:extLst>
          </p:cNvPr>
          <p:cNvSpPr/>
          <p:nvPr/>
        </p:nvSpPr>
        <p:spPr>
          <a:xfrm>
            <a:off x="3784922" y="4745620"/>
            <a:ext cx="891251" cy="891251"/>
          </a:xfrm>
          <a:prstGeom prst="ellipse">
            <a:avLst/>
          </a:prstGeom>
          <a:solidFill>
            <a:srgbClr val="F14E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ABABD572-5753-5A81-A873-1F69353B2ADF}"/>
              </a:ext>
            </a:extLst>
          </p:cNvPr>
          <p:cNvSpPr txBox="1"/>
          <p:nvPr/>
        </p:nvSpPr>
        <p:spPr>
          <a:xfrm>
            <a:off x="881029" y="3231004"/>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Efficient Model for the flawless operation of the application</a:t>
            </a:r>
          </a:p>
        </p:txBody>
      </p:sp>
      <p:sp>
        <p:nvSpPr>
          <p:cNvPr id="96" name="TextBox 95">
            <a:extLst>
              <a:ext uri="{FF2B5EF4-FFF2-40B4-BE49-F238E27FC236}">
                <a16:creationId xmlns:a16="http://schemas.microsoft.com/office/drawing/2014/main" id="{11CFFB14-D0FB-CB13-F785-051AE77A7AD9}"/>
              </a:ext>
            </a:extLst>
          </p:cNvPr>
          <p:cNvSpPr txBox="1"/>
          <p:nvPr/>
        </p:nvSpPr>
        <p:spPr>
          <a:xfrm>
            <a:off x="4591675" y="3545164"/>
            <a:ext cx="3002280" cy="553775"/>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Java Servlets for API creation </a:t>
            </a:r>
          </a:p>
        </p:txBody>
      </p:sp>
      <p:sp>
        <p:nvSpPr>
          <p:cNvPr id="97" name="TextBox 96">
            <a:extLst>
              <a:ext uri="{FF2B5EF4-FFF2-40B4-BE49-F238E27FC236}">
                <a16:creationId xmlns:a16="http://schemas.microsoft.com/office/drawing/2014/main" id="{2E61B684-0E47-33C6-38F5-79ED33550203}"/>
              </a:ext>
            </a:extLst>
          </p:cNvPr>
          <p:cNvSpPr txBox="1"/>
          <p:nvPr/>
        </p:nvSpPr>
        <p:spPr>
          <a:xfrm>
            <a:off x="8308692" y="3231004"/>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React.js and Material UI for the elegant UI creation</a:t>
            </a:r>
          </a:p>
        </p:txBody>
      </p:sp>
      <p:sp>
        <p:nvSpPr>
          <p:cNvPr id="98" name="TextBox 97">
            <a:extLst>
              <a:ext uri="{FF2B5EF4-FFF2-40B4-BE49-F238E27FC236}">
                <a16:creationId xmlns:a16="http://schemas.microsoft.com/office/drawing/2014/main" id="{F47A3208-5CD9-4BD1-1754-F00A15D82888}"/>
              </a:ext>
            </a:extLst>
          </p:cNvPr>
          <p:cNvSpPr txBox="1"/>
          <p:nvPr/>
        </p:nvSpPr>
        <p:spPr>
          <a:xfrm>
            <a:off x="881029" y="3915135"/>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Regression, Decision Tree, Random Forest, SVM, </a:t>
            </a:r>
            <a:r>
              <a:rPr lang="en-ID" sz="1400" b="1" dirty="0" err="1">
                <a:solidFill>
                  <a:schemeClr val="bg1"/>
                </a:solidFill>
                <a:latin typeface="Segoe UI Semibold" panose="020B0702040204020203" pitchFamily="34" charset="0"/>
                <a:cs typeface="Segoe UI Semibold" panose="020B0702040204020203" pitchFamily="34" charset="0"/>
              </a:rPr>
              <a:t>XGBoost</a:t>
            </a:r>
            <a:r>
              <a:rPr lang="en-ID" sz="1400" b="1" dirty="0">
                <a:solidFill>
                  <a:schemeClr val="bg1"/>
                </a:solidFill>
                <a:latin typeface="Segoe UI Semibold" panose="020B0702040204020203" pitchFamily="34" charset="0"/>
                <a:cs typeface="Segoe UI Semibold" panose="020B0702040204020203" pitchFamily="34" charset="0"/>
              </a:rPr>
              <a:t>, Deep Learning Models</a:t>
            </a:r>
          </a:p>
        </p:txBody>
      </p:sp>
      <p:sp>
        <p:nvSpPr>
          <p:cNvPr id="99" name="TextBox 98">
            <a:extLst>
              <a:ext uri="{FF2B5EF4-FFF2-40B4-BE49-F238E27FC236}">
                <a16:creationId xmlns:a16="http://schemas.microsoft.com/office/drawing/2014/main" id="{E1B0A604-F318-2731-852F-975F170B5263}"/>
              </a:ext>
            </a:extLst>
          </p:cNvPr>
          <p:cNvSpPr txBox="1"/>
          <p:nvPr/>
        </p:nvSpPr>
        <p:spPr>
          <a:xfrm>
            <a:off x="4591675" y="3902504"/>
            <a:ext cx="3005465" cy="706671"/>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Crud Operations and POJO</a:t>
            </a:r>
          </a:p>
        </p:txBody>
      </p:sp>
      <p:sp>
        <p:nvSpPr>
          <p:cNvPr id="100" name="TextBox 99">
            <a:extLst>
              <a:ext uri="{FF2B5EF4-FFF2-40B4-BE49-F238E27FC236}">
                <a16:creationId xmlns:a16="http://schemas.microsoft.com/office/drawing/2014/main" id="{3E73A711-D72A-B1D1-5518-FF6E3D3FA1F9}"/>
              </a:ext>
            </a:extLst>
          </p:cNvPr>
          <p:cNvSpPr txBox="1"/>
          <p:nvPr/>
        </p:nvSpPr>
        <p:spPr>
          <a:xfrm>
            <a:off x="8308692" y="3915135"/>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Homepage, Add Data, Analytics view, search , Advanced Search, Data Grid, Predict , Edit , Refresh</a:t>
            </a:r>
          </a:p>
        </p:txBody>
      </p:sp>
      <p:grpSp>
        <p:nvGrpSpPr>
          <p:cNvPr id="6" name="Group 5">
            <a:extLst>
              <a:ext uri="{FF2B5EF4-FFF2-40B4-BE49-F238E27FC236}">
                <a16:creationId xmlns:a16="http://schemas.microsoft.com/office/drawing/2014/main" id="{103CA1D0-8E3B-47ED-EEBE-ACFC5E5400E0}"/>
              </a:ext>
            </a:extLst>
          </p:cNvPr>
          <p:cNvGrpSpPr/>
          <p:nvPr/>
        </p:nvGrpSpPr>
        <p:grpSpPr>
          <a:xfrm rot="19604418">
            <a:off x="5459848" y="1183299"/>
            <a:ext cx="2200855" cy="1015964"/>
            <a:chOff x="1652295" y="1931123"/>
            <a:chExt cx="1469384" cy="554589"/>
          </a:xfrm>
        </p:grpSpPr>
        <p:sp>
          <p:nvSpPr>
            <p:cNvPr id="7" name="Rectangle: Rounded Corners 6">
              <a:extLst>
                <a:ext uri="{FF2B5EF4-FFF2-40B4-BE49-F238E27FC236}">
                  <a16:creationId xmlns:a16="http://schemas.microsoft.com/office/drawing/2014/main" id="{FB24F025-71BA-DA0B-CD9A-92B0AFEDB225}"/>
                </a:ext>
              </a:extLst>
            </p:cNvPr>
            <p:cNvSpPr/>
            <p:nvPr/>
          </p:nvSpPr>
          <p:spPr>
            <a:xfrm rot="2047483">
              <a:off x="2004079" y="1947232"/>
              <a:ext cx="1117600" cy="538480"/>
            </a:xfrm>
            <a:prstGeom prst="round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48B5BDFF-7D57-C4E6-FDF5-A44D4609F5BC}"/>
                </a:ext>
              </a:extLst>
            </p:cNvPr>
            <p:cNvSpPr/>
            <p:nvPr/>
          </p:nvSpPr>
          <p:spPr>
            <a:xfrm rot="2047483">
              <a:off x="1652295" y="1931123"/>
              <a:ext cx="1117600" cy="538480"/>
            </a:xfrm>
            <a:prstGeom prst="roundRect">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Backend</a:t>
              </a:r>
            </a:p>
          </p:txBody>
        </p:sp>
      </p:grpSp>
      <p:grpSp>
        <p:nvGrpSpPr>
          <p:cNvPr id="9" name="Group 8">
            <a:extLst>
              <a:ext uri="{FF2B5EF4-FFF2-40B4-BE49-F238E27FC236}">
                <a16:creationId xmlns:a16="http://schemas.microsoft.com/office/drawing/2014/main" id="{4B0E1CDD-736A-3EB1-9217-1A1288F10152}"/>
              </a:ext>
            </a:extLst>
          </p:cNvPr>
          <p:cNvGrpSpPr/>
          <p:nvPr/>
        </p:nvGrpSpPr>
        <p:grpSpPr>
          <a:xfrm rot="19588877">
            <a:off x="9141889" y="1228447"/>
            <a:ext cx="2266068" cy="961897"/>
            <a:chOff x="1652294" y="1931124"/>
            <a:chExt cx="1469385" cy="554588"/>
          </a:xfrm>
        </p:grpSpPr>
        <p:sp>
          <p:nvSpPr>
            <p:cNvPr id="11" name="Rectangle: Rounded Corners 10">
              <a:extLst>
                <a:ext uri="{FF2B5EF4-FFF2-40B4-BE49-F238E27FC236}">
                  <a16:creationId xmlns:a16="http://schemas.microsoft.com/office/drawing/2014/main" id="{97DB6552-0515-2AEF-BC96-CACF82798252}"/>
                </a:ext>
              </a:extLst>
            </p:cNvPr>
            <p:cNvSpPr/>
            <p:nvPr/>
          </p:nvSpPr>
          <p:spPr>
            <a:xfrm rot="2047483">
              <a:off x="2004079" y="1947232"/>
              <a:ext cx="1117600" cy="538480"/>
            </a:xfrm>
            <a:prstGeom prst="round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945C939-BEDA-E177-B631-8B4BCE872D4F}"/>
                </a:ext>
              </a:extLst>
            </p:cNvPr>
            <p:cNvSpPr/>
            <p:nvPr/>
          </p:nvSpPr>
          <p:spPr>
            <a:xfrm rot="2047483">
              <a:off x="1652294" y="1931124"/>
              <a:ext cx="1117600" cy="538480"/>
            </a:xfrm>
            <a:prstGeom prst="roundRect">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UI/Frontend</a:t>
              </a:r>
            </a:p>
          </p:txBody>
        </p:sp>
      </p:grpSp>
    </p:spTree>
    <p:extLst>
      <p:ext uri="{BB962C8B-B14F-4D97-AF65-F5344CB8AC3E}">
        <p14:creationId xmlns:p14="http://schemas.microsoft.com/office/powerpoint/2010/main" val="2420270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A75FD18-8EB6-CC54-9C5F-8F726189B781}"/>
              </a:ext>
            </a:extLst>
          </p:cNvPr>
          <p:cNvSpPr/>
          <p:nvPr/>
        </p:nvSpPr>
        <p:spPr>
          <a:xfrm flipV="1">
            <a:off x="261318" y="5156183"/>
            <a:ext cx="1328350" cy="1334179"/>
          </a:xfrm>
          <a:custGeom>
            <a:avLst/>
            <a:gdLst>
              <a:gd name="connsiteX0" fmla="*/ 844471 w 1811727"/>
              <a:gd name="connsiteY0" fmla="*/ 82257 h 1819677"/>
              <a:gd name="connsiteX1" fmla="*/ 366023 w 1811727"/>
              <a:gd name="connsiteY1" fmla="*/ 243521 h 1819677"/>
              <a:gd name="connsiteX2" fmla="*/ 59233 w 1811727"/>
              <a:gd name="connsiteY2" fmla="*/ 648935 h 1819677"/>
              <a:gd name="connsiteX3" fmla="*/ 18594 w 1811727"/>
              <a:gd name="connsiteY3" fmla="*/ 1156119 h 1819677"/>
              <a:gd name="connsiteX4" fmla="*/ 273863 w 1811727"/>
              <a:gd name="connsiteY4" fmla="*/ 1596670 h 1819677"/>
              <a:gd name="connsiteX5" fmla="*/ 736295 w 1811727"/>
              <a:gd name="connsiteY5" fmla="*/ 1811476 h 1819677"/>
              <a:gd name="connsiteX6" fmla="*/ 865592 w 1811727"/>
              <a:gd name="connsiteY6" fmla="*/ 1818244 h 1819677"/>
              <a:gd name="connsiteX7" fmla="*/ 994423 w 1811727"/>
              <a:gd name="connsiteY7" fmla="*/ 1803686 h 1819677"/>
              <a:gd name="connsiteX8" fmla="*/ 1118907 w 1811727"/>
              <a:gd name="connsiteY8" fmla="*/ 1767424 h 1819677"/>
              <a:gd name="connsiteX9" fmla="*/ 1235777 w 1811727"/>
              <a:gd name="connsiteY9" fmla="*/ 1711352 h 1819677"/>
              <a:gd name="connsiteX10" fmla="*/ 1690302 w 1811727"/>
              <a:gd name="connsiteY10" fmla="*/ 838389 h 1819677"/>
              <a:gd name="connsiteX11" fmla="*/ 1509338 w 1811727"/>
              <a:gd name="connsiteY11" fmla="*/ 360775 h 1819677"/>
              <a:gd name="connsiteX12" fmla="*/ 1105341 w 1811727"/>
              <a:gd name="connsiteY12" fmla="*/ 50417 h 1819677"/>
              <a:gd name="connsiteX13" fmla="*/ 597953 w 1811727"/>
              <a:gd name="connsiteY13" fmla="*/ 41289 h 1819677"/>
              <a:gd name="connsiteX14" fmla="*/ 180274 w 1811727"/>
              <a:gd name="connsiteY14" fmla="*/ 329571 h 1819677"/>
              <a:gd name="connsiteX15" fmla="*/ 2636 w 1811727"/>
              <a:gd name="connsiteY15" fmla="*/ 804227 h 1819677"/>
              <a:gd name="connsiteX16" fmla="*/ 140627 w 1811727"/>
              <a:gd name="connsiteY16" fmla="*/ 1290756 h 1819677"/>
              <a:gd name="connsiteX17" fmla="*/ 1036521 w 1811727"/>
              <a:gd name="connsiteY17" fmla="*/ 1685738 h 1819677"/>
              <a:gd name="connsiteX18" fmla="*/ 1501199 w 1811727"/>
              <a:gd name="connsiteY18" fmla="*/ 1475308 h 1819677"/>
              <a:gd name="connsiteX19" fmla="*/ 1782403 w 1811727"/>
              <a:gd name="connsiteY19" fmla="*/ 1049956 h 1819677"/>
              <a:gd name="connsiteX20" fmla="*/ 1752967 w 1811727"/>
              <a:gd name="connsiteY20" fmla="*/ 540578 h 1819677"/>
              <a:gd name="connsiteX21" fmla="*/ 1432903 w 1811727"/>
              <a:gd name="connsiteY21" fmla="*/ 141926 h 1819677"/>
              <a:gd name="connsiteX22" fmla="*/ 941823 w 1811727"/>
              <a:gd name="connsiteY22" fmla="*/ -809 h 1819677"/>
              <a:gd name="connsiteX23" fmla="*/ 462559 w 1811727"/>
              <a:gd name="connsiteY23" fmla="*/ 176307 h 1819677"/>
              <a:gd name="connsiteX24" fmla="*/ 163324 w 1811727"/>
              <a:gd name="connsiteY24" fmla="*/ 592251 h 1819677"/>
              <a:gd name="connsiteX25" fmla="*/ 133392 w 1811727"/>
              <a:gd name="connsiteY25" fmla="*/ 1103461 h 1819677"/>
              <a:gd name="connsiteX26" fmla="*/ 389362 w 1811727"/>
              <a:gd name="connsiteY26" fmla="*/ 1547484 h 1819677"/>
              <a:gd name="connsiteX27" fmla="*/ 849839 w 1811727"/>
              <a:gd name="connsiteY27" fmla="*/ 1769612 h 1819677"/>
              <a:gd name="connsiteX28" fmla="*/ 1349321 w 1811727"/>
              <a:gd name="connsiteY28" fmla="*/ 1662019 h 1819677"/>
              <a:gd name="connsiteX29" fmla="*/ 1689077 w 1811727"/>
              <a:gd name="connsiteY29" fmla="*/ 1281741 h 1819677"/>
              <a:gd name="connsiteX30" fmla="*/ 1736572 w 1811727"/>
              <a:gd name="connsiteY30" fmla="*/ 775549 h 1819677"/>
              <a:gd name="connsiteX31" fmla="*/ 1484541 w 1811727"/>
              <a:gd name="connsiteY31" fmla="*/ 332457 h 1819677"/>
              <a:gd name="connsiteX32" fmla="*/ 1028235 w 1811727"/>
              <a:gd name="connsiteY32" fmla="*/ 116399 h 1819677"/>
              <a:gd name="connsiteX33" fmla="*/ 539752 w 1811727"/>
              <a:gd name="connsiteY33" fmla="*/ 247748 h 1819677"/>
              <a:gd name="connsiteX34" fmla="*/ 539285 w 1811727"/>
              <a:gd name="connsiteY34" fmla="*/ 249571 h 1819677"/>
              <a:gd name="connsiteX35" fmla="*/ 541094 w 1811727"/>
              <a:gd name="connsiteY35" fmla="*/ 250053 h 1819677"/>
              <a:gd name="connsiteX36" fmla="*/ 1027594 w 1811727"/>
              <a:gd name="connsiteY36" fmla="*/ 124650 h 1819677"/>
              <a:gd name="connsiteX37" fmla="*/ 1475351 w 1811727"/>
              <a:gd name="connsiteY37" fmla="*/ 341699 h 1819677"/>
              <a:gd name="connsiteX38" fmla="*/ 1720993 w 1811727"/>
              <a:gd name="connsiteY38" fmla="*/ 779371 h 1819677"/>
              <a:gd name="connsiteX39" fmla="*/ 1671631 w 1811727"/>
              <a:gd name="connsiteY39" fmla="*/ 1273981 h 1819677"/>
              <a:gd name="connsiteX40" fmla="*/ 1338205 w 1811727"/>
              <a:gd name="connsiteY40" fmla="*/ 1642823 h 1819677"/>
              <a:gd name="connsiteX41" fmla="*/ 852756 w 1811727"/>
              <a:gd name="connsiteY41" fmla="*/ 1744551 h 1819677"/>
              <a:gd name="connsiteX42" fmla="*/ 407595 w 1811727"/>
              <a:gd name="connsiteY42" fmla="*/ 1528404 h 1819677"/>
              <a:gd name="connsiteX43" fmla="*/ 158627 w 1811727"/>
              <a:gd name="connsiteY43" fmla="*/ 1097305 h 1819677"/>
              <a:gd name="connsiteX44" fmla="*/ 187363 w 1811727"/>
              <a:gd name="connsiteY44" fmla="*/ 600974 h 1819677"/>
              <a:gd name="connsiteX45" fmla="*/ 478137 w 1811727"/>
              <a:gd name="connsiteY45" fmla="*/ 196058 h 1819677"/>
              <a:gd name="connsiteX46" fmla="*/ 942436 w 1811727"/>
              <a:gd name="connsiteY46" fmla="*/ 23910 h 1819677"/>
              <a:gd name="connsiteX47" fmla="*/ 1419367 w 1811727"/>
              <a:gd name="connsiteY47" fmla="*/ 162144 h 1819677"/>
              <a:gd name="connsiteX48" fmla="*/ 1731116 w 1811727"/>
              <a:gd name="connsiteY48" fmla="*/ 549115 h 1819677"/>
              <a:gd name="connsiteX49" fmla="*/ 1762682 w 1811727"/>
              <a:gd name="connsiteY49" fmla="*/ 1044530 h 1819677"/>
              <a:gd name="connsiteX50" fmla="*/ 1489908 w 1811727"/>
              <a:gd name="connsiteY50" fmla="*/ 1461888 h 1819677"/>
              <a:gd name="connsiteX51" fmla="*/ 1034304 w 1811727"/>
              <a:gd name="connsiteY51" fmla="*/ 1671296 h 1819677"/>
              <a:gd name="connsiteX52" fmla="*/ 149263 w 1811727"/>
              <a:gd name="connsiteY52" fmla="*/ 1284833 h 1819677"/>
              <a:gd name="connsiteX53" fmla="*/ 11038 w 1811727"/>
              <a:gd name="connsiteY53" fmla="*/ 804664 h 1819677"/>
              <a:gd name="connsiteX54" fmla="*/ 188239 w 1811727"/>
              <a:gd name="connsiteY54" fmla="*/ 335817 h 1819677"/>
              <a:gd name="connsiteX55" fmla="*/ 601658 w 1811727"/>
              <a:gd name="connsiteY55" fmla="*/ 53472 h 1819677"/>
              <a:gd name="connsiteX56" fmla="*/ 1100032 w 1811727"/>
              <a:gd name="connsiteY56" fmla="*/ 64832 h 1819677"/>
              <a:gd name="connsiteX57" fmla="*/ 1494926 w 1811727"/>
              <a:gd name="connsiteY57" fmla="*/ 371292 h 1819677"/>
              <a:gd name="connsiteX58" fmla="*/ 1670143 w 1811727"/>
              <a:gd name="connsiteY58" fmla="*/ 840052 h 1819677"/>
              <a:gd name="connsiteX59" fmla="*/ 1224224 w 1811727"/>
              <a:gd name="connsiteY59" fmla="*/ 1691543 h 1819677"/>
              <a:gd name="connsiteX60" fmla="*/ 1110855 w 1811727"/>
              <a:gd name="connsiteY60" fmla="*/ 1746594 h 1819677"/>
              <a:gd name="connsiteX61" fmla="*/ 990047 w 1811727"/>
              <a:gd name="connsiteY61" fmla="*/ 1782390 h 1819677"/>
              <a:gd name="connsiteX62" fmla="*/ 864980 w 1811727"/>
              <a:gd name="connsiteY62" fmla="*/ 1797122 h 1819677"/>
              <a:gd name="connsiteX63" fmla="*/ 738891 w 1811727"/>
              <a:gd name="connsiteY63" fmla="*/ 1791084 h 1819677"/>
              <a:gd name="connsiteX64" fmla="*/ 286116 w 1811727"/>
              <a:gd name="connsiteY64" fmla="*/ 1583251 h 1819677"/>
              <a:gd name="connsiteX65" fmla="*/ 33998 w 1811727"/>
              <a:gd name="connsiteY65" fmla="*/ 1152676 h 1819677"/>
              <a:gd name="connsiteX66" fmla="*/ 71777 w 1811727"/>
              <a:gd name="connsiteY66" fmla="*/ 653778 h 1819677"/>
              <a:gd name="connsiteX67" fmla="*/ 371216 w 1811727"/>
              <a:gd name="connsiteY67" fmla="*/ 250417 h 1819677"/>
              <a:gd name="connsiteX68" fmla="*/ 844471 w 1811727"/>
              <a:gd name="connsiteY68" fmla="*/ 84901 h 1819677"/>
              <a:gd name="connsiteX69" fmla="*/ 845813 w 1811727"/>
              <a:gd name="connsiteY69" fmla="*/ 83579 h 1819677"/>
              <a:gd name="connsiteX70" fmla="*/ 844471 w 1811727"/>
              <a:gd name="connsiteY70" fmla="*/ 82257 h 181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811727" h="1819677">
                <a:moveTo>
                  <a:pt x="844471" y="82257"/>
                </a:moveTo>
                <a:cubicBezTo>
                  <a:pt x="673017" y="80513"/>
                  <a:pt x="503110" y="140719"/>
                  <a:pt x="366023" y="243521"/>
                </a:cubicBezTo>
                <a:cubicBezTo>
                  <a:pt x="228440" y="345981"/>
                  <a:pt x="120935" y="488489"/>
                  <a:pt x="59233" y="648935"/>
                </a:cubicBezTo>
                <a:cubicBezTo>
                  <a:pt x="-2995" y="809069"/>
                  <a:pt x="-19244" y="987816"/>
                  <a:pt x="18594" y="1156119"/>
                </a:cubicBezTo>
                <a:cubicBezTo>
                  <a:pt x="55761" y="1324480"/>
                  <a:pt x="146462" y="1480297"/>
                  <a:pt x="273863" y="1596670"/>
                </a:cubicBezTo>
                <a:cubicBezTo>
                  <a:pt x="401119" y="1713277"/>
                  <a:pt x="564783" y="1789683"/>
                  <a:pt x="736295" y="1811476"/>
                </a:cubicBezTo>
                <a:cubicBezTo>
                  <a:pt x="779122" y="1817223"/>
                  <a:pt x="822299" y="1819586"/>
                  <a:pt x="865592" y="1818244"/>
                </a:cubicBezTo>
                <a:cubicBezTo>
                  <a:pt x="908828" y="1817456"/>
                  <a:pt x="952005" y="1812439"/>
                  <a:pt x="994423" y="1803686"/>
                </a:cubicBezTo>
                <a:cubicBezTo>
                  <a:pt x="1036900" y="1795401"/>
                  <a:pt x="1078589" y="1783177"/>
                  <a:pt x="1118907" y="1767424"/>
                </a:cubicBezTo>
                <a:cubicBezTo>
                  <a:pt x="1159313" y="1751962"/>
                  <a:pt x="1198551" y="1733349"/>
                  <a:pt x="1235777" y="1711352"/>
                </a:cubicBezTo>
                <a:cubicBezTo>
                  <a:pt x="1535974" y="1536952"/>
                  <a:pt x="1719826" y="1183659"/>
                  <a:pt x="1690302" y="838389"/>
                </a:cubicBezTo>
                <a:cubicBezTo>
                  <a:pt x="1675890" y="666206"/>
                  <a:pt x="1611096" y="499610"/>
                  <a:pt x="1509338" y="360775"/>
                </a:cubicBezTo>
                <a:cubicBezTo>
                  <a:pt x="1407785" y="222005"/>
                  <a:pt x="1267664" y="109631"/>
                  <a:pt x="1105341" y="50417"/>
                </a:cubicBezTo>
                <a:cubicBezTo>
                  <a:pt x="943253" y="-10188"/>
                  <a:pt x="761997" y="-8957"/>
                  <a:pt x="597953" y="41289"/>
                </a:cubicBezTo>
                <a:cubicBezTo>
                  <a:pt x="433181" y="91260"/>
                  <a:pt x="285737" y="194141"/>
                  <a:pt x="180274" y="329571"/>
                </a:cubicBezTo>
                <a:cubicBezTo>
                  <a:pt x="74082" y="464706"/>
                  <a:pt x="11767" y="632890"/>
                  <a:pt x="2636" y="804227"/>
                </a:cubicBezTo>
                <a:cubicBezTo>
                  <a:pt x="-8567" y="975884"/>
                  <a:pt x="43100" y="1149526"/>
                  <a:pt x="140627" y="1290756"/>
                </a:cubicBezTo>
                <a:cubicBezTo>
                  <a:pt x="334195" y="1574732"/>
                  <a:pt x="694051" y="1739767"/>
                  <a:pt x="1036521" y="1685738"/>
                </a:cubicBezTo>
                <a:cubicBezTo>
                  <a:pt x="1206778" y="1660065"/>
                  <a:pt x="1368955" y="1585672"/>
                  <a:pt x="1501199" y="1475308"/>
                </a:cubicBezTo>
                <a:cubicBezTo>
                  <a:pt x="1633326" y="1365294"/>
                  <a:pt x="1736192" y="1217121"/>
                  <a:pt x="1782403" y="1049956"/>
                </a:cubicBezTo>
                <a:cubicBezTo>
                  <a:pt x="1829169" y="882879"/>
                  <a:pt x="1814990" y="701740"/>
                  <a:pt x="1752967" y="540578"/>
                </a:cubicBezTo>
                <a:cubicBezTo>
                  <a:pt x="1690623" y="379064"/>
                  <a:pt x="1576992" y="237948"/>
                  <a:pt x="1432903" y="141926"/>
                </a:cubicBezTo>
                <a:cubicBezTo>
                  <a:pt x="1289048" y="45367"/>
                  <a:pt x="1115027" y="-5150"/>
                  <a:pt x="941823" y="-809"/>
                </a:cubicBezTo>
                <a:cubicBezTo>
                  <a:pt x="767948" y="2681"/>
                  <a:pt x="598041" y="68914"/>
                  <a:pt x="462559" y="176307"/>
                </a:cubicBezTo>
                <a:cubicBezTo>
                  <a:pt x="326493" y="283465"/>
                  <a:pt x="222313" y="429628"/>
                  <a:pt x="163324" y="592251"/>
                </a:cubicBezTo>
                <a:cubicBezTo>
                  <a:pt x="103927" y="754690"/>
                  <a:pt x="91790" y="935041"/>
                  <a:pt x="133392" y="1103461"/>
                </a:cubicBezTo>
                <a:cubicBezTo>
                  <a:pt x="174060" y="1271880"/>
                  <a:pt x="264236" y="1427667"/>
                  <a:pt x="389362" y="1547484"/>
                </a:cubicBezTo>
                <a:cubicBezTo>
                  <a:pt x="513875" y="1667446"/>
                  <a:pt x="676635" y="1750532"/>
                  <a:pt x="849839" y="1769612"/>
                </a:cubicBezTo>
                <a:cubicBezTo>
                  <a:pt x="1022547" y="1788546"/>
                  <a:pt x="1199981" y="1749424"/>
                  <a:pt x="1349321" y="1662019"/>
                </a:cubicBezTo>
                <a:cubicBezTo>
                  <a:pt x="1499098" y="1575257"/>
                  <a:pt x="1619643" y="1439891"/>
                  <a:pt x="1689077" y="1281741"/>
                </a:cubicBezTo>
                <a:cubicBezTo>
                  <a:pt x="1758131" y="1124116"/>
                  <a:pt x="1779836" y="943151"/>
                  <a:pt x="1736572" y="775549"/>
                </a:cubicBezTo>
                <a:cubicBezTo>
                  <a:pt x="1694620" y="608500"/>
                  <a:pt x="1606312" y="453798"/>
                  <a:pt x="1484541" y="332457"/>
                </a:cubicBezTo>
                <a:cubicBezTo>
                  <a:pt x="1363499" y="210940"/>
                  <a:pt x="1200535" y="127602"/>
                  <a:pt x="1028235" y="116399"/>
                </a:cubicBezTo>
                <a:cubicBezTo>
                  <a:pt x="855702" y="103863"/>
                  <a:pt x="685737" y="160740"/>
                  <a:pt x="539752" y="247748"/>
                </a:cubicBezTo>
                <a:cubicBezTo>
                  <a:pt x="539110" y="248124"/>
                  <a:pt x="538906" y="248935"/>
                  <a:pt x="539285" y="249571"/>
                </a:cubicBezTo>
                <a:cubicBezTo>
                  <a:pt x="539664" y="250198"/>
                  <a:pt x="540452" y="250406"/>
                  <a:pt x="541094" y="250053"/>
                </a:cubicBezTo>
                <a:cubicBezTo>
                  <a:pt x="687750" y="164787"/>
                  <a:pt x="857365" y="110360"/>
                  <a:pt x="1027594" y="124650"/>
                </a:cubicBezTo>
                <a:cubicBezTo>
                  <a:pt x="1197705" y="137574"/>
                  <a:pt x="1356556" y="221652"/>
                  <a:pt x="1475351" y="341699"/>
                </a:cubicBezTo>
                <a:cubicBezTo>
                  <a:pt x="1594613" y="461903"/>
                  <a:pt x="1680821" y="615152"/>
                  <a:pt x="1720993" y="779371"/>
                </a:cubicBezTo>
                <a:cubicBezTo>
                  <a:pt x="1762448" y="943589"/>
                  <a:pt x="1740014" y="1120352"/>
                  <a:pt x="1671631" y="1273981"/>
                </a:cubicBezTo>
                <a:cubicBezTo>
                  <a:pt x="1602898" y="1428047"/>
                  <a:pt x="1484453" y="1559299"/>
                  <a:pt x="1338205" y="1642823"/>
                </a:cubicBezTo>
                <a:cubicBezTo>
                  <a:pt x="1192512" y="1727047"/>
                  <a:pt x="1019571" y="1763864"/>
                  <a:pt x="852756" y="1744551"/>
                </a:cubicBezTo>
                <a:cubicBezTo>
                  <a:pt x="685766" y="1724684"/>
                  <a:pt x="528753" y="1644544"/>
                  <a:pt x="407595" y="1528404"/>
                </a:cubicBezTo>
                <a:cubicBezTo>
                  <a:pt x="286087" y="1412264"/>
                  <a:pt x="198245" y="1260794"/>
                  <a:pt x="158627" y="1097305"/>
                </a:cubicBezTo>
                <a:cubicBezTo>
                  <a:pt x="118134" y="933903"/>
                  <a:pt x="129745" y="759095"/>
                  <a:pt x="187363" y="600974"/>
                </a:cubicBezTo>
                <a:cubicBezTo>
                  <a:pt x="244573" y="442733"/>
                  <a:pt x="345980" y="300272"/>
                  <a:pt x="478137" y="196058"/>
                </a:cubicBezTo>
                <a:cubicBezTo>
                  <a:pt x="609740" y="91567"/>
                  <a:pt x="774221" y="27432"/>
                  <a:pt x="942436" y="23910"/>
                </a:cubicBezTo>
                <a:cubicBezTo>
                  <a:pt x="1110564" y="19569"/>
                  <a:pt x="1279566" y="68447"/>
                  <a:pt x="1419367" y="162144"/>
                </a:cubicBezTo>
                <a:cubicBezTo>
                  <a:pt x="1559663" y="255237"/>
                  <a:pt x="1669618" y="392534"/>
                  <a:pt x="1731116" y="549115"/>
                </a:cubicBezTo>
                <a:cubicBezTo>
                  <a:pt x="1792381" y="705445"/>
                  <a:pt x="1807201" y="881945"/>
                  <a:pt x="1762682" y="1044530"/>
                </a:cubicBezTo>
                <a:cubicBezTo>
                  <a:pt x="1718659" y="1207465"/>
                  <a:pt x="1619002" y="1353129"/>
                  <a:pt x="1489908" y="1461888"/>
                </a:cubicBezTo>
                <a:cubicBezTo>
                  <a:pt x="1360728" y="1570939"/>
                  <a:pt x="1201644" y="1645099"/>
                  <a:pt x="1034304" y="1671296"/>
                </a:cubicBezTo>
                <a:cubicBezTo>
                  <a:pt x="697990" y="1725939"/>
                  <a:pt x="341663" y="1564725"/>
                  <a:pt x="149263" y="1284833"/>
                </a:cubicBezTo>
                <a:cubicBezTo>
                  <a:pt x="52348" y="1145675"/>
                  <a:pt x="623" y="974572"/>
                  <a:pt x="11038" y="804664"/>
                </a:cubicBezTo>
                <a:cubicBezTo>
                  <a:pt x="19119" y="634815"/>
                  <a:pt x="83009" y="468808"/>
                  <a:pt x="188239" y="335817"/>
                </a:cubicBezTo>
                <a:cubicBezTo>
                  <a:pt x="293089" y="202540"/>
                  <a:pt x="439161" y="101848"/>
                  <a:pt x="601658" y="53472"/>
                </a:cubicBezTo>
                <a:cubicBezTo>
                  <a:pt x="763601" y="4834"/>
                  <a:pt x="941590" y="4650"/>
                  <a:pt x="1100032" y="64832"/>
                </a:cubicBezTo>
                <a:cubicBezTo>
                  <a:pt x="1258824" y="123728"/>
                  <a:pt x="1395882" y="234620"/>
                  <a:pt x="1494926" y="371292"/>
                </a:cubicBezTo>
                <a:cubicBezTo>
                  <a:pt x="1594175" y="508032"/>
                  <a:pt x="1656869" y="671720"/>
                  <a:pt x="1670143" y="840052"/>
                </a:cubicBezTo>
                <a:cubicBezTo>
                  <a:pt x="1698121" y="1177970"/>
                  <a:pt x="1514531" y="1520264"/>
                  <a:pt x="1224224" y="1691543"/>
                </a:cubicBezTo>
                <a:cubicBezTo>
                  <a:pt x="1188107" y="1713103"/>
                  <a:pt x="1150035" y="1731394"/>
                  <a:pt x="1110855" y="1746594"/>
                </a:cubicBezTo>
                <a:cubicBezTo>
                  <a:pt x="1071763" y="1762114"/>
                  <a:pt x="1031270" y="1774134"/>
                  <a:pt x="990047" y="1782390"/>
                </a:cubicBezTo>
                <a:cubicBezTo>
                  <a:pt x="948942" y="1791084"/>
                  <a:pt x="906990" y="1796160"/>
                  <a:pt x="864980" y="1797122"/>
                </a:cubicBezTo>
                <a:cubicBezTo>
                  <a:pt x="822940" y="1798639"/>
                  <a:pt x="780639" y="1796510"/>
                  <a:pt x="738891" y="1791084"/>
                </a:cubicBezTo>
                <a:cubicBezTo>
                  <a:pt x="571435" y="1770604"/>
                  <a:pt x="411184" y="1696765"/>
                  <a:pt x="286116" y="1583251"/>
                </a:cubicBezTo>
                <a:cubicBezTo>
                  <a:pt x="160874" y="1469911"/>
                  <a:pt x="71194" y="1317683"/>
                  <a:pt x="33998" y="1152676"/>
                </a:cubicBezTo>
                <a:cubicBezTo>
                  <a:pt x="-3899" y="987700"/>
                  <a:pt x="11125" y="811841"/>
                  <a:pt x="71777" y="653778"/>
                </a:cubicBezTo>
                <a:cubicBezTo>
                  <a:pt x="132342" y="495669"/>
                  <a:pt x="235996" y="353470"/>
                  <a:pt x="371216" y="250417"/>
                </a:cubicBezTo>
                <a:cubicBezTo>
                  <a:pt x="505765" y="147067"/>
                  <a:pt x="673601" y="85210"/>
                  <a:pt x="844471" y="84901"/>
                </a:cubicBezTo>
                <a:cubicBezTo>
                  <a:pt x="845200" y="84901"/>
                  <a:pt x="845813" y="84308"/>
                  <a:pt x="845813" y="83579"/>
                </a:cubicBezTo>
                <a:cubicBezTo>
                  <a:pt x="845784" y="82850"/>
                  <a:pt x="845171" y="82257"/>
                  <a:pt x="844471" y="82257"/>
                </a:cubicBezTo>
              </a:path>
            </a:pathLst>
          </a:custGeom>
          <a:solidFill>
            <a:srgbClr val="000000"/>
          </a:solidFill>
          <a:ln w="2915" cap="flat">
            <a:noFill/>
            <a:prstDash val="solid"/>
            <a:miter/>
          </a:ln>
        </p:spPr>
        <p:txBody>
          <a:bodyPr rtlCol="0" anchor="ctr"/>
          <a:lstStyle/>
          <a:p>
            <a:endParaRPr lang="en-US"/>
          </a:p>
        </p:txBody>
      </p:sp>
      <p:grpSp>
        <p:nvGrpSpPr>
          <p:cNvPr id="444" name="Group 443">
            <a:extLst>
              <a:ext uri="{FF2B5EF4-FFF2-40B4-BE49-F238E27FC236}">
                <a16:creationId xmlns:a16="http://schemas.microsoft.com/office/drawing/2014/main" id="{37CF564F-AF91-14A7-44E7-8CB44BC1D5F1}"/>
              </a:ext>
            </a:extLst>
          </p:cNvPr>
          <p:cNvGrpSpPr/>
          <p:nvPr/>
        </p:nvGrpSpPr>
        <p:grpSpPr>
          <a:xfrm>
            <a:off x="4090054" y="356051"/>
            <a:ext cx="7890906" cy="6107798"/>
            <a:chOff x="3224212" y="1245398"/>
            <a:chExt cx="5758827" cy="4457506"/>
          </a:xfrm>
        </p:grpSpPr>
        <p:sp>
          <p:nvSpPr>
            <p:cNvPr id="308" name="Freeform: Shape 307">
              <a:extLst>
                <a:ext uri="{FF2B5EF4-FFF2-40B4-BE49-F238E27FC236}">
                  <a16:creationId xmlns:a16="http://schemas.microsoft.com/office/drawing/2014/main" id="{5A0B3246-B452-E212-A5F7-3566BD452444}"/>
                </a:ext>
              </a:extLst>
            </p:cNvPr>
            <p:cNvSpPr/>
            <p:nvPr/>
          </p:nvSpPr>
          <p:spPr>
            <a:xfrm rot="20938260">
              <a:off x="3430833" y="3185513"/>
              <a:ext cx="1578719" cy="2128771"/>
            </a:xfrm>
            <a:custGeom>
              <a:avLst/>
              <a:gdLst>
                <a:gd name="connsiteX0" fmla="*/ 0 w 1578719"/>
                <a:gd name="connsiteY0" fmla="*/ 0 h 2128771"/>
                <a:gd name="connsiteX1" fmla="*/ 1578720 w 1578719"/>
                <a:gd name="connsiteY1" fmla="*/ 0 h 2128771"/>
                <a:gd name="connsiteX2" fmla="*/ 1578720 w 1578719"/>
                <a:gd name="connsiteY2" fmla="*/ 2128772 h 2128771"/>
                <a:gd name="connsiteX3" fmla="*/ 0 w 1578719"/>
                <a:gd name="connsiteY3" fmla="*/ 2128772 h 2128771"/>
              </a:gdLst>
              <a:ahLst/>
              <a:cxnLst>
                <a:cxn ang="0">
                  <a:pos x="connsiteX0" y="connsiteY0"/>
                </a:cxn>
                <a:cxn ang="0">
                  <a:pos x="connsiteX1" y="connsiteY1"/>
                </a:cxn>
                <a:cxn ang="0">
                  <a:pos x="connsiteX2" y="connsiteY2"/>
                </a:cxn>
                <a:cxn ang="0">
                  <a:pos x="connsiteX3" y="connsiteY3"/>
                </a:cxn>
              </a:cxnLst>
              <a:rect l="l" t="t" r="r" b="b"/>
              <a:pathLst>
                <a:path w="1578719" h="2128771">
                  <a:moveTo>
                    <a:pt x="0" y="0"/>
                  </a:moveTo>
                  <a:lnTo>
                    <a:pt x="1578720" y="0"/>
                  </a:lnTo>
                  <a:lnTo>
                    <a:pt x="1578720" y="2128772"/>
                  </a:lnTo>
                  <a:lnTo>
                    <a:pt x="0" y="2128772"/>
                  </a:lnTo>
                  <a:close/>
                </a:path>
              </a:pathLst>
            </a:custGeom>
            <a:solidFill>
              <a:srgbClr val="C5BAFF"/>
            </a:solidFill>
            <a:ln w="9525" cap="flat">
              <a:solidFill>
                <a:srgbClr val="BBADEF"/>
              </a:solidFill>
              <a:prstDash val="solid"/>
              <a:miter/>
            </a:ln>
          </p:spPr>
          <p:txBody>
            <a:bodyPr rtlCol="0" anchor="ctr"/>
            <a:lstStyle/>
            <a:p>
              <a:endParaRPr lang="en-US"/>
            </a:p>
          </p:txBody>
        </p:sp>
        <p:grpSp>
          <p:nvGrpSpPr>
            <p:cNvPr id="309" name="Graphic 305" descr="Laptop with phone and calculator">
              <a:extLst>
                <a:ext uri="{FF2B5EF4-FFF2-40B4-BE49-F238E27FC236}">
                  <a16:creationId xmlns:a16="http://schemas.microsoft.com/office/drawing/2014/main" id="{2DB86B24-3646-AF04-1E49-4D2FC9262FC1}"/>
                </a:ext>
              </a:extLst>
            </p:cNvPr>
            <p:cNvGrpSpPr/>
            <p:nvPr/>
          </p:nvGrpSpPr>
          <p:grpSpPr>
            <a:xfrm>
              <a:off x="4177638" y="3452695"/>
              <a:ext cx="1578768" cy="2128837"/>
              <a:chOff x="4177638" y="3452695"/>
              <a:chExt cx="1578768" cy="2128837"/>
            </a:xfrm>
            <a:solidFill>
              <a:srgbClr val="C5BAFF"/>
            </a:solidFill>
          </p:grpSpPr>
          <p:sp>
            <p:nvSpPr>
              <p:cNvPr id="310" name="Freeform: Shape 309">
                <a:extLst>
                  <a:ext uri="{FF2B5EF4-FFF2-40B4-BE49-F238E27FC236}">
                    <a16:creationId xmlns:a16="http://schemas.microsoft.com/office/drawing/2014/main" id="{B1DD3CCD-DA60-D64A-DCE8-C281749798BC}"/>
                  </a:ext>
                </a:extLst>
              </p:cNvPr>
              <p:cNvSpPr/>
              <p:nvPr/>
            </p:nvSpPr>
            <p:spPr>
              <a:xfrm>
                <a:off x="4177638" y="3452695"/>
                <a:ext cx="1578768" cy="2128837"/>
              </a:xfrm>
              <a:custGeom>
                <a:avLst/>
                <a:gdLst>
                  <a:gd name="connsiteX0" fmla="*/ 0 w 1578768"/>
                  <a:gd name="connsiteY0" fmla="*/ 0 h 2128837"/>
                  <a:gd name="connsiteX1" fmla="*/ 1578769 w 1578768"/>
                  <a:gd name="connsiteY1" fmla="*/ 0 h 2128837"/>
                  <a:gd name="connsiteX2" fmla="*/ 1578769 w 1578768"/>
                  <a:gd name="connsiteY2" fmla="*/ 2128838 h 2128837"/>
                  <a:gd name="connsiteX3" fmla="*/ 0 w 1578768"/>
                  <a:gd name="connsiteY3" fmla="*/ 2128838 h 2128837"/>
                </a:gdLst>
                <a:ahLst/>
                <a:cxnLst>
                  <a:cxn ang="0">
                    <a:pos x="connsiteX0" y="connsiteY0"/>
                  </a:cxn>
                  <a:cxn ang="0">
                    <a:pos x="connsiteX1" y="connsiteY1"/>
                  </a:cxn>
                  <a:cxn ang="0">
                    <a:pos x="connsiteX2" y="connsiteY2"/>
                  </a:cxn>
                  <a:cxn ang="0">
                    <a:pos x="connsiteX3" y="connsiteY3"/>
                  </a:cxn>
                </a:cxnLst>
                <a:rect l="l" t="t" r="r" b="b"/>
                <a:pathLst>
                  <a:path w="1578768" h="2128837">
                    <a:moveTo>
                      <a:pt x="0" y="0"/>
                    </a:moveTo>
                    <a:lnTo>
                      <a:pt x="1578769" y="0"/>
                    </a:lnTo>
                    <a:lnTo>
                      <a:pt x="1578769" y="2128838"/>
                    </a:lnTo>
                    <a:lnTo>
                      <a:pt x="0" y="2128838"/>
                    </a:lnTo>
                    <a:close/>
                  </a:path>
                </a:pathLst>
              </a:custGeom>
              <a:grpFill/>
              <a:ln w="9525" cap="flat">
                <a:solidFill>
                  <a:srgbClr val="BBADEF"/>
                </a:solid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DE84CFA5-508E-CA11-3818-9CC23A13BC57}"/>
                  </a:ext>
                </a:extLst>
              </p:cNvPr>
              <p:cNvSpPr/>
              <p:nvPr/>
            </p:nvSpPr>
            <p:spPr>
              <a:xfrm>
                <a:off x="4402666" y="3801189"/>
                <a:ext cx="1128712" cy="1453038"/>
              </a:xfrm>
              <a:custGeom>
                <a:avLst/>
                <a:gdLst>
                  <a:gd name="connsiteX0" fmla="*/ 1128713 w 1128712"/>
                  <a:gd name="connsiteY0" fmla="*/ 1453039 h 1453038"/>
                  <a:gd name="connsiteX1" fmla="*/ 0 w 1128712"/>
                  <a:gd name="connsiteY1" fmla="*/ 1453039 h 1453038"/>
                  <a:gd name="connsiteX2" fmla="*/ 0 w 1128712"/>
                  <a:gd name="connsiteY2" fmla="*/ 1445895 h 1453038"/>
                  <a:gd name="connsiteX3" fmla="*/ 1128713 w 1128712"/>
                  <a:gd name="connsiteY3" fmla="*/ 1445895 h 1453038"/>
                  <a:gd name="connsiteX4" fmla="*/ 1128713 w 1128712"/>
                  <a:gd name="connsiteY4" fmla="*/ 1453039 h 1453038"/>
                  <a:gd name="connsiteX5" fmla="*/ 1128713 w 1128712"/>
                  <a:gd name="connsiteY5" fmla="*/ 1380173 h 1453038"/>
                  <a:gd name="connsiteX6" fmla="*/ 0 w 1128712"/>
                  <a:gd name="connsiteY6" fmla="*/ 1380173 h 1453038"/>
                  <a:gd name="connsiteX7" fmla="*/ 0 w 1128712"/>
                  <a:gd name="connsiteY7" fmla="*/ 1387316 h 1453038"/>
                  <a:gd name="connsiteX8" fmla="*/ 1128713 w 1128712"/>
                  <a:gd name="connsiteY8" fmla="*/ 1387316 h 1453038"/>
                  <a:gd name="connsiteX9" fmla="*/ 1128713 w 1128712"/>
                  <a:gd name="connsiteY9" fmla="*/ 1380173 h 1453038"/>
                  <a:gd name="connsiteX10" fmla="*/ 1128713 w 1128712"/>
                  <a:gd name="connsiteY10" fmla="*/ 1314450 h 1453038"/>
                  <a:gd name="connsiteX11" fmla="*/ 0 w 1128712"/>
                  <a:gd name="connsiteY11" fmla="*/ 1314450 h 1453038"/>
                  <a:gd name="connsiteX12" fmla="*/ 0 w 1128712"/>
                  <a:gd name="connsiteY12" fmla="*/ 1321594 h 1453038"/>
                  <a:gd name="connsiteX13" fmla="*/ 1128713 w 1128712"/>
                  <a:gd name="connsiteY13" fmla="*/ 1321594 h 1453038"/>
                  <a:gd name="connsiteX14" fmla="*/ 1128713 w 1128712"/>
                  <a:gd name="connsiteY14" fmla="*/ 1314450 h 1453038"/>
                  <a:gd name="connsiteX15" fmla="*/ 1128713 w 1128712"/>
                  <a:gd name="connsiteY15" fmla="*/ 1248728 h 1453038"/>
                  <a:gd name="connsiteX16" fmla="*/ 0 w 1128712"/>
                  <a:gd name="connsiteY16" fmla="*/ 1248728 h 1453038"/>
                  <a:gd name="connsiteX17" fmla="*/ 0 w 1128712"/>
                  <a:gd name="connsiteY17" fmla="*/ 1255872 h 1453038"/>
                  <a:gd name="connsiteX18" fmla="*/ 1128713 w 1128712"/>
                  <a:gd name="connsiteY18" fmla="*/ 1255872 h 1453038"/>
                  <a:gd name="connsiteX19" fmla="*/ 1128713 w 1128712"/>
                  <a:gd name="connsiteY19" fmla="*/ 1248728 h 1453038"/>
                  <a:gd name="connsiteX20" fmla="*/ 1128713 w 1128712"/>
                  <a:gd name="connsiteY20" fmla="*/ 1183005 h 1453038"/>
                  <a:gd name="connsiteX21" fmla="*/ 0 w 1128712"/>
                  <a:gd name="connsiteY21" fmla="*/ 1183005 h 1453038"/>
                  <a:gd name="connsiteX22" fmla="*/ 0 w 1128712"/>
                  <a:gd name="connsiteY22" fmla="*/ 1190149 h 1453038"/>
                  <a:gd name="connsiteX23" fmla="*/ 1128713 w 1128712"/>
                  <a:gd name="connsiteY23" fmla="*/ 1190149 h 1453038"/>
                  <a:gd name="connsiteX24" fmla="*/ 1128713 w 1128712"/>
                  <a:gd name="connsiteY24" fmla="*/ 1183005 h 1453038"/>
                  <a:gd name="connsiteX25" fmla="*/ 1128713 w 1128712"/>
                  <a:gd name="connsiteY25" fmla="*/ 1117283 h 1453038"/>
                  <a:gd name="connsiteX26" fmla="*/ 0 w 1128712"/>
                  <a:gd name="connsiteY26" fmla="*/ 1117283 h 1453038"/>
                  <a:gd name="connsiteX27" fmla="*/ 0 w 1128712"/>
                  <a:gd name="connsiteY27" fmla="*/ 1124426 h 1453038"/>
                  <a:gd name="connsiteX28" fmla="*/ 1128713 w 1128712"/>
                  <a:gd name="connsiteY28" fmla="*/ 1124426 h 1453038"/>
                  <a:gd name="connsiteX29" fmla="*/ 1128713 w 1128712"/>
                  <a:gd name="connsiteY29" fmla="*/ 1117283 h 1453038"/>
                  <a:gd name="connsiteX30" fmla="*/ 1128713 w 1128712"/>
                  <a:gd name="connsiteY30" fmla="*/ 1051560 h 1453038"/>
                  <a:gd name="connsiteX31" fmla="*/ 0 w 1128712"/>
                  <a:gd name="connsiteY31" fmla="*/ 1051560 h 1453038"/>
                  <a:gd name="connsiteX32" fmla="*/ 0 w 1128712"/>
                  <a:gd name="connsiteY32" fmla="*/ 1058704 h 1453038"/>
                  <a:gd name="connsiteX33" fmla="*/ 1128713 w 1128712"/>
                  <a:gd name="connsiteY33" fmla="*/ 1058704 h 1453038"/>
                  <a:gd name="connsiteX34" fmla="*/ 1128713 w 1128712"/>
                  <a:gd name="connsiteY34" fmla="*/ 1051560 h 1453038"/>
                  <a:gd name="connsiteX35" fmla="*/ 1128713 w 1128712"/>
                  <a:gd name="connsiteY35" fmla="*/ 985838 h 1453038"/>
                  <a:gd name="connsiteX36" fmla="*/ 0 w 1128712"/>
                  <a:gd name="connsiteY36" fmla="*/ 985838 h 1453038"/>
                  <a:gd name="connsiteX37" fmla="*/ 0 w 1128712"/>
                  <a:gd name="connsiteY37" fmla="*/ 992981 h 1453038"/>
                  <a:gd name="connsiteX38" fmla="*/ 1128713 w 1128712"/>
                  <a:gd name="connsiteY38" fmla="*/ 992981 h 1453038"/>
                  <a:gd name="connsiteX39" fmla="*/ 1128713 w 1128712"/>
                  <a:gd name="connsiteY39" fmla="*/ 985838 h 1453038"/>
                  <a:gd name="connsiteX40" fmla="*/ 1128713 w 1128712"/>
                  <a:gd name="connsiteY40" fmla="*/ 920115 h 1453038"/>
                  <a:gd name="connsiteX41" fmla="*/ 0 w 1128712"/>
                  <a:gd name="connsiteY41" fmla="*/ 920115 h 1453038"/>
                  <a:gd name="connsiteX42" fmla="*/ 0 w 1128712"/>
                  <a:gd name="connsiteY42" fmla="*/ 927259 h 1453038"/>
                  <a:gd name="connsiteX43" fmla="*/ 1128713 w 1128712"/>
                  <a:gd name="connsiteY43" fmla="*/ 927259 h 1453038"/>
                  <a:gd name="connsiteX44" fmla="*/ 1128713 w 1128712"/>
                  <a:gd name="connsiteY44" fmla="*/ 920115 h 1453038"/>
                  <a:gd name="connsiteX45" fmla="*/ 1128713 w 1128712"/>
                  <a:gd name="connsiteY45" fmla="*/ 854393 h 1453038"/>
                  <a:gd name="connsiteX46" fmla="*/ 0 w 1128712"/>
                  <a:gd name="connsiteY46" fmla="*/ 854393 h 1453038"/>
                  <a:gd name="connsiteX47" fmla="*/ 0 w 1128712"/>
                  <a:gd name="connsiteY47" fmla="*/ 861537 h 1453038"/>
                  <a:gd name="connsiteX48" fmla="*/ 1128713 w 1128712"/>
                  <a:gd name="connsiteY48" fmla="*/ 861537 h 1453038"/>
                  <a:gd name="connsiteX49" fmla="*/ 1128713 w 1128712"/>
                  <a:gd name="connsiteY49" fmla="*/ 854393 h 1453038"/>
                  <a:gd name="connsiteX50" fmla="*/ 1128713 w 1128712"/>
                  <a:gd name="connsiteY50" fmla="*/ 788670 h 1453038"/>
                  <a:gd name="connsiteX51" fmla="*/ 0 w 1128712"/>
                  <a:gd name="connsiteY51" fmla="*/ 788670 h 1453038"/>
                  <a:gd name="connsiteX52" fmla="*/ 0 w 1128712"/>
                  <a:gd name="connsiteY52" fmla="*/ 795814 h 1453038"/>
                  <a:gd name="connsiteX53" fmla="*/ 1128713 w 1128712"/>
                  <a:gd name="connsiteY53" fmla="*/ 795814 h 1453038"/>
                  <a:gd name="connsiteX54" fmla="*/ 1128713 w 1128712"/>
                  <a:gd name="connsiteY54" fmla="*/ 788670 h 1453038"/>
                  <a:gd name="connsiteX55" fmla="*/ 1128713 w 1128712"/>
                  <a:gd name="connsiteY55" fmla="*/ 722948 h 1453038"/>
                  <a:gd name="connsiteX56" fmla="*/ 0 w 1128712"/>
                  <a:gd name="connsiteY56" fmla="*/ 722948 h 1453038"/>
                  <a:gd name="connsiteX57" fmla="*/ 0 w 1128712"/>
                  <a:gd name="connsiteY57" fmla="*/ 730091 h 1453038"/>
                  <a:gd name="connsiteX58" fmla="*/ 1128713 w 1128712"/>
                  <a:gd name="connsiteY58" fmla="*/ 730091 h 1453038"/>
                  <a:gd name="connsiteX59" fmla="*/ 1128713 w 1128712"/>
                  <a:gd name="connsiteY59" fmla="*/ 722948 h 1453038"/>
                  <a:gd name="connsiteX60" fmla="*/ 1128713 w 1128712"/>
                  <a:gd name="connsiteY60" fmla="*/ 657225 h 1453038"/>
                  <a:gd name="connsiteX61" fmla="*/ 0 w 1128712"/>
                  <a:gd name="connsiteY61" fmla="*/ 657225 h 1453038"/>
                  <a:gd name="connsiteX62" fmla="*/ 0 w 1128712"/>
                  <a:gd name="connsiteY62" fmla="*/ 664369 h 1453038"/>
                  <a:gd name="connsiteX63" fmla="*/ 1128713 w 1128712"/>
                  <a:gd name="connsiteY63" fmla="*/ 664369 h 1453038"/>
                  <a:gd name="connsiteX64" fmla="*/ 1128713 w 1128712"/>
                  <a:gd name="connsiteY64" fmla="*/ 657225 h 1453038"/>
                  <a:gd name="connsiteX65" fmla="*/ 1128713 w 1128712"/>
                  <a:gd name="connsiteY65" fmla="*/ 591503 h 1453038"/>
                  <a:gd name="connsiteX66" fmla="*/ 0 w 1128712"/>
                  <a:gd name="connsiteY66" fmla="*/ 591503 h 1453038"/>
                  <a:gd name="connsiteX67" fmla="*/ 0 w 1128712"/>
                  <a:gd name="connsiteY67" fmla="*/ 598647 h 1453038"/>
                  <a:gd name="connsiteX68" fmla="*/ 1128713 w 1128712"/>
                  <a:gd name="connsiteY68" fmla="*/ 598647 h 1453038"/>
                  <a:gd name="connsiteX69" fmla="*/ 1128713 w 1128712"/>
                  <a:gd name="connsiteY69" fmla="*/ 591503 h 1453038"/>
                  <a:gd name="connsiteX70" fmla="*/ 1128713 w 1128712"/>
                  <a:gd name="connsiteY70" fmla="*/ 525780 h 1453038"/>
                  <a:gd name="connsiteX71" fmla="*/ 0 w 1128712"/>
                  <a:gd name="connsiteY71" fmla="*/ 525780 h 1453038"/>
                  <a:gd name="connsiteX72" fmla="*/ 0 w 1128712"/>
                  <a:gd name="connsiteY72" fmla="*/ 532924 h 1453038"/>
                  <a:gd name="connsiteX73" fmla="*/ 1128713 w 1128712"/>
                  <a:gd name="connsiteY73" fmla="*/ 532924 h 1453038"/>
                  <a:gd name="connsiteX74" fmla="*/ 1128713 w 1128712"/>
                  <a:gd name="connsiteY74" fmla="*/ 525780 h 1453038"/>
                  <a:gd name="connsiteX75" fmla="*/ 1128713 w 1128712"/>
                  <a:gd name="connsiteY75" fmla="*/ 460058 h 1453038"/>
                  <a:gd name="connsiteX76" fmla="*/ 0 w 1128712"/>
                  <a:gd name="connsiteY76" fmla="*/ 460058 h 1453038"/>
                  <a:gd name="connsiteX77" fmla="*/ 0 w 1128712"/>
                  <a:gd name="connsiteY77" fmla="*/ 467201 h 1453038"/>
                  <a:gd name="connsiteX78" fmla="*/ 1128713 w 1128712"/>
                  <a:gd name="connsiteY78" fmla="*/ 467201 h 1453038"/>
                  <a:gd name="connsiteX79" fmla="*/ 1128713 w 1128712"/>
                  <a:gd name="connsiteY79" fmla="*/ 460058 h 1453038"/>
                  <a:gd name="connsiteX80" fmla="*/ 1128713 w 1128712"/>
                  <a:gd name="connsiteY80" fmla="*/ 394335 h 1453038"/>
                  <a:gd name="connsiteX81" fmla="*/ 0 w 1128712"/>
                  <a:gd name="connsiteY81" fmla="*/ 394335 h 1453038"/>
                  <a:gd name="connsiteX82" fmla="*/ 0 w 1128712"/>
                  <a:gd name="connsiteY82" fmla="*/ 401479 h 1453038"/>
                  <a:gd name="connsiteX83" fmla="*/ 1128713 w 1128712"/>
                  <a:gd name="connsiteY83" fmla="*/ 401479 h 1453038"/>
                  <a:gd name="connsiteX84" fmla="*/ 1128713 w 1128712"/>
                  <a:gd name="connsiteY84" fmla="*/ 394335 h 1453038"/>
                  <a:gd name="connsiteX85" fmla="*/ 1128713 w 1128712"/>
                  <a:gd name="connsiteY85" fmla="*/ 328613 h 1453038"/>
                  <a:gd name="connsiteX86" fmla="*/ 0 w 1128712"/>
                  <a:gd name="connsiteY86" fmla="*/ 328613 h 1453038"/>
                  <a:gd name="connsiteX87" fmla="*/ 0 w 1128712"/>
                  <a:gd name="connsiteY87" fmla="*/ 335756 h 1453038"/>
                  <a:gd name="connsiteX88" fmla="*/ 1128713 w 1128712"/>
                  <a:gd name="connsiteY88" fmla="*/ 335756 h 1453038"/>
                  <a:gd name="connsiteX89" fmla="*/ 1128713 w 1128712"/>
                  <a:gd name="connsiteY89" fmla="*/ 328613 h 1453038"/>
                  <a:gd name="connsiteX90" fmla="*/ 1128713 w 1128712"/>
                  <a:gd name="connsiteY90" fmla="*/ 262890 h 1453038"/>
                  <a:gd name="connsiteX91" fmla="*/ 0 w 1128712"/>
                  <a:gd name="connsiteY91" fmla="*/ 262890 h 1453038"/>
                  <a:gd name="connsiteX92" fmla="*/ 0 w 1128712"/>
                  <a:gd name="connsiteY92" fmla="*/ 270034 h 1453038"/>
                  <a:gd name="connsiteX93" fmla="*/ 1128713 w 1128712"/>
                  <a:gd name="connsiteY93" fmla="*/ 270034 h 1453038"/>
                  <a:gd name="connsiteX94" fmla="*/ 1128713 w 1128712"/>
                  <a:gd name="connsiteY94" fmla="*/ 262890 h 1453038"/>
                  <a:gd name="connsiteX95" fmla="*/ 1128713 w 1128712"/>
                  <a:gd name="connsiteY95" fmla="*/ 197168 h 1453038"/>
                  <a:gd name="connsiteX96" fmla="*/ 0 w 1128712"/>
                  <a:gd name="connsiteY96" fmla="*/ 197168 h 1453038"/>
                  <a:gd name="connsiteX97" fmla="*/ 0 w 1128712"/>
                  <a:gd name="connsiteY97" fmla="*/ 204312 h 1453038"/>
                  <a:gd name="connsiteX98" fmla="*/ 1128713 w 1128712"/>
                  <a:gd name="connsiteY98" fmla="*/ 204312 h 1453038"/>
                  <a:gd name="connsiteX99" fmla="*/ 1128713 w 1128712"/>
                  <a:gd name="connsiteY99" fmla="*/ 197168 h 1453038"/>
                  <a:gd name="connsiteX100" fmla="*/ 1128713 w 1128712"/>
                  <a:gd name="connsiteY100" fmla="*/ 131445 h 1453038"/>
                  <a:gd name="connsiteX101" fmla="*/ 0 w 1128712"/>
                  <a:gd name="connsiteY101" fmla="*/ 131445 h 1453038"/>
                  <a:gd name="connsiteX102" fmla="*/ 0 w 1128712"/>
                  <a:gd name="connsiteY102" fmla="*/ 138589 h 1453038"/>
                  <a:gd name="connsiteX103" fmla="*/ 1128713 w 1128712"/>
                  <a:gd name="connsiteY103" fmla="*/ 138589 h 1453038"/>
                  <a:gd name="connsiteX104" fmla="*/ 1128713 w 1128712"/>
                  <a:gd name="connsiteY104" fmla="*/ 131445 h 1453038"/>
                  <a:gd name="connsiteX105" fmla="*/ 1128713 w 1128712"/>
                  <a:gd name="connsiteY105" fmla="*/ 65723 h 1453038"/>
                  <a:gd name="connsiteX106" fmla="*/ 0 w 1128712"/>
                  <a:gd name="connsiteY106" fmla="*/ 65723 h 1453038"/>
                  <a:gd name="connsiteX107" fmla="*/ 0 w 1128712"/>
                  <a:gd name="connsiteY107" fmla="*/ 72866 h 1453038"/>
                  <a:gd name="connsiteX108" fmla="*/ 1128713 w 1128712"/>
                  <a:gd name="connsiteY108" fmla="*/ 72866 h 1453038"/>
                  <a:gd name="connsiteX109" fmla="*/ 1128713 w 1128712"/>
                  <a:gd name="connsiteY109" fmla="*/ 65723 h 1453038"/>
                  <a:gd name="connsiteX110" fmla="*/ 1128713 w 1128712"/>
                  <a:gd name="connsiteY110" fmla="*/ 0 h 1453038"/>
                  <a:gd name="connsiteX111" fmla="*/ 0 w 1128712"/>
                  <a:gd name="connsiteY111" fmla="*/ 0 h 1453038"/>
                  <a:gd name="connsiteX112" fmla="*/ 0 w 1128712"/>
                  <a:gd name="connsiteY112" fmla="*/ 7144 h 1453038"/>
                  <a:gd name="connsiteX113" fmla="*/ 1128713 w 1128712"/>
                  <a:gd name="connsiteY113" fmla="*/ 7144 h 1453038"/>
                  <a:gd name="connsiteX114" fmla="*/ 1128713 w 1128712"/>
                  <a:gd name="connsiteY114" fmla="*/ 0 h 145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28712" h="1453038">
                    <a:moveTo>
                      <a:pt x="1128713" y="1453039"/>
                    </a:moveTo>
                    <a:lnTo>
                      <a:pt x="0" y="1453039"/>
                    </a:lnTo>
                    <a:lnTo>
                      <a:pt x="0" y="1445895"/>
                    </a:lnTo>
                    <a:lnTo>
                      <a:pt x="1128713" y="1445895"/>
                    </a:lnTo>
                    <a:lnTo>
                      <a:pt x="1128713" y="1453039"/>
                    </a:lnTo>
                    <a:close/>
                    <a:moveTo>
                      <a:pt x="1128713" y="1380173"/>
                    </a:moveTo>
                    <a:lnTo>
                      <a:pt x="0" y="1380173"/>
                    </a:lnTo>
                    <a:lnTo>
                      <a:pt x="0" y="1387316"/>
                    </a:lnTo>
                    <a:lnTo>
                      <a:pt x="1128713" y="1387316"/>
                    </a:lnTo>
                    <a:lnTo>
                      <a:pt x="1128713" y="1380173"/>
                    </a:lnTo>
                    <a:close/>
                    <a:moveTo>
                      <a:pt x="1128713" y="1314450"/>
                    </a:moveTo>
                    <a:lnTo>
                      <a:pt x="0" y="1314450"/>
                    </a:lnTo>
                    <a:lnTo>
                      <a:pt x="0" y="1321594"/>
                    </a:lnTo>
                    <a:lnTo>
                      <a:pt x="1128713" y="1321594"/>
                    </a:lnTo>
                    <a:lnTo>
                      <a:pt x="1128713" y="1314450"/>
                    </a:lnTo>
                    <a:close/>
                    <a:moveTo>
                      <a:pt x="1128713" y="1248728"/>
                    </a:moveTo>
                    <a:lnTo>
                      <a:pt x="0" y="1248728"/>
                    </a:lnTo>
                    <a:lnTo>
                      <a:pt x="0" y="1255872"/>
                    </a:lnTo>
                    <a:lnTo>
                      <a:pt x="1128713" y="1255872"/>
                    </a:lnTo>
                    <a:lnTo>
                      <a:pt x="1128713" y="1248728"/>
                    </a:lnTo>
                    <a:close/>
                    <a:moveTo>
                      <a:pt x="1128713" y="1183005"/>
                    </a:moveTo>
                    <a:lnTo>
                      <a:pt x="0" y="1183005"/>
                    </a:lnTo>
                    <a:lnTo>
                      <a:pt x="0" y="1190149"/>
                    </a:lnTo>
                    <a:lnTo>
                      <a:pt x="1128713" y="1190149"/>
                    </a:lnTo>
                    <a:lnTo>
                      <a:pt x="1128713" y="1183005"/>
                    </a:lnTo>
                    <a:close/>
                    <a:moveTo>
                      <a:pt x="1128713" y="1117283"/>
                    </a:moveTo>
                    <a:lnTo>
                      <a:pt x="0" y="1117283"/>
                    </a:lnTo>
                    <a:lnTo>
                      <a:pt x="0" y="1124426"/>
                    </a:lnTo>
                    <a:lnTo>
                      <a:pt x="1128713" y="1124426"/>
                    </a:lnTo>
                    <a:lnTo>
                      <a:pt x="1128713" y="1117283"/>
                    </a:lnTo>
                    <a:close/>
                    <a:moveTo>
                      <a:pt x="1128713" y="1051560"/>
                    </a:moveTo>
                    <a:lnTo>
                      <a:pt x="0" y="1051560"/>
                    </a:lnTo>
                    <a:lnTo>
                      <a:pt x="0" y="1058704"/>
                    </a:lnTo>
                    <a:lnTo>
                      <a:pt x="1128713" y="1058704"/>
                    </a:lnTo>
                    <a:lnTo>
                      <a:pt x="1128713" y="1051560"/>
                    </a:lnTo>
                    <a:close/>
                    <a:moveTo>
                      <a:pt x="1128713" y="985838"/>
                    </a:moveTo>
                    <a:lnTo>
                      <a:pt x="0" y="985838"/>
                    </a:lnTo>
                    <a:lnTo>
                      <a:pt x="0" y="992981"/>
                    </a:lnTo>
                    <a:lnTo>
                      <a:pt x="1128713" y="992981"/>
                    </a:lnTo>
                    <a:lnTo>
                      <a:pt x="1128713" y="985838"/>
                    </a:lnTo>
                    <a:close/>
                    <a:moveTo>
                      <a:pt x="1128713" y="920115"/>
                    </a:moveTo>
                    <a:lnTo>
                      <a:pt x="0" y="920115"/>
                    </a:lnTo>
                    <a:lnTo>
                      <a:pt x="0" y="927259"/>
                    </a:lnTo>
                    <a:lnTo>
                      <a:pt x="1128713" y="927259"/>
                    </a:lnTo>
                    <a:lnTo>
                      <a:pt x="1128713" y="920115"/>
                    </a:lnTo>
                    <a:close/>
                    <a:moveTo>
                      <a:pt x="1128713" y="854393"/>
                    </a:moveTo>
                    <a:lnTo>
                      <a:pt x="0" y="854393"/>
                    </a:lnTo>
                    <a:lnTo>
                      <a:pt x="0" y="861537"/>
                    </a:lnTo>
                    <a:lnTo>
                      <a:pt x="1128713" y="861537"/>
                    </a:lnTo>
                    <a:lnTo>
                      <a:pt x="1128713" y="854393"/>
                    </a:lnTo>
                    <a:close/>
                    <a:moveTo>
                      <a:pt x="1128713" y="788670"/>
                    </a:moveTo>
                    <a:lnTo>
                      <a:pt x="0" y="788670"/>
                    </a:lnTo>
                    <a:lnTo>
                      <a:pt x="0" y="795814"/>
                    </a:lnTo>
                    <a:lnTo>
                      <a:pt x="1128713" y="795814"/>
                    </a:lnTo>
                    <a:lnTo>
                      <a:pt x="1128713" y="788670"/>
                    </a:lnTo>
                    <a:close/>
                    <a:moveTo>
                      <a:pt x="1128713" y="722948"/>
                    </a:moveTo>
                    <a:lnTo>
                      <a:pt x="0" y="722948"/>
                    </a:lnTo>
                    <a:lnTo>
                      <a:pt x="0" y="730091"/>
                    </a:lnTo>
                    <a:lnTo>
                      <a:pt x="1128713" y="730091"/>
                    </a:lnTo>
                    <a:lnTo>
                      <a:pt x="1128713" y="722948"/>
                    </a:lnTo>
                    <a:close/>
                    <a:moveTo>
                      <a:pt x="1128713" y="657225"/>
                    </a:moveTo>
                    <a:lnTo>
                      <a:pt x="0" y="657225"/>
                    </a:lnTo>
                    <a:lnTo>
                      <a:pt x="0" y="664369"/>
                    </a:lnTo>
                    <a:lnTo>
                      <a:pt x="1128713" y="664369"/>
                    </a:lnTo>
                    <a:lnTo>
                      <a:pt x="1128713" y="657225"/>
                    </a:lnTo>
                    <a:close/>
                    <a:moveTo>
                      <a:pt x="1128713" y="591503"/>
                    </a:moveTo>
                    <a:lnTo>
                      <a:pt x="0" y="591503"/>
                    </a:lnTo>
                    <a:lnTo>
                      <a:pt x="0" y="598647"/>
                    </a:lnTo>
                    <a:lnTo>
                      <a:pt x="1128713" y="598647"/>
                    </a:lnTo>
                    <a:lnTo>
                      <a:pt x="1128713" y="591503"/>
                    </a:lnTo>
                    <a:close/>
                    <a:moveTo>
                      <a:pt x="1128713" y="525780"/>
                    </a:moveTo>
                    <a:lnTo>
                      <a:pt x="0" y="525780"/>
                    </a:lnTo>
                    <a:lnTo>
                      <a:pt x="0" y="532924"/>
                    </a:lnTo>
                    <a:lnTo>
                      <a:pt x="1128713" y="532924"/>
                    </a:lnTo>
                    <a:lnTo>
                      <a:pt x="1128713" y="525780"/>
                    </a:lnTo>
                    <a:close/>
                    <a:moveTo>
                      <a:pt x="1128713" y="460058"/>
                    </a:moveTo>
                    <a:lnTo>
                      <a:pt x="0" y="460058"/>
                    </a:lnTo>
                    <a:lnTo>
                      <a:pt x="0" y="467201"/>
                    </a:lnTo>
                    <a:lnTo>
                      <a:pt x="1128713" y="467201"/>
                    </a:lnTo>
                    <a:lnTo>
                      <a:pt x="1128713" y="460058"/>
                    </a:lnTo>
                    <a:close/>
                    <a:moveTo>
                      <a:pt x="1128713" y="394335"/>
                    </a:moveTo>
                    <a:lnTo>
                      <a:pt x="0" y="394335"/>
                    </a:lnTo>
                    <a:lnTo>
                      <a:pt x="0" y="401479"/>
                    </a:lnTo>
                    <a:lnTo>
                      <a:pt x="1128713" y="401479"/>
                    </a:lnTo>
                    <a:lnTo>
                      <a:pt x="1128713" y="394335"/>
                    </a:lnTo>
                    <a:close/>
                    <a:moveTo>
                      <a:pt x="1128713" y="328613"/>
                    </a:moveTo>
                    <a:lnTo>
                      <a:pt x="0" y="328613"/>
                    </a:lnTo>
                    <a:lnTo>
                      <a:pt x="0" y="335756"/>
                    </a:lnTo>
                    <a:lnTo>
                      <a:pt x="1128713" y="335756"/>
                    </a:lnTo>
                    <a:lnTo>
                      <a:pt x="1128713" y="328613"/>
                    </a:lnTo>
                    <a:close/>
                    <a:moveTo>
                      <a:pt x="1128713" y="262890"/>
                    </a:moveTo>
                    <a:lnTo>
                      <a:pt x="0" y="262890"/>
                    </a:lnTo>
                    <a:lnTo>
                      <a:pt x="0" y="270034"/>
                    </a:lnTo>
                    <a:lnTo>
                      <a:pt x="1128713" y="270034"/>
                    </a:lnTo>
                    <a:lnTo>
                      <a:pt x="1128713" y="262890"/>
                    </a:lnTo>
                    <a:close/>
                    <a:moveTo>
                      <a:pt x="1128713" y="197168"/>
                    </a:moveTo>
                    <a:lnTo>
                      <a:pt x="0" y="197168"/>
                    </a:lnTo>
                    <a:lnTo>
                      <a:pt x="0" y="204312"/>
                    </a:lnTo>
                    <a:lnTo>
                      <a:pt x="1128713" y="204312"/>
                    </a:lnTo>
                    <a:lnTo>
                      <a:pt x="1128713" y="197168"/>
                    </a:lnTo>
                    <a:close/>
                    <a:moveTo>
                      <a:pt x="1128713" y="131445"/>
                    </a:moveTo>
                    <a:lnTo>
                      <a:pt x="0" y="131445"/>
                    </a:lnTo>
                    <a:lnTo>
                      <a:pt x="0" y="138589"/>
                    </a:lnTo>
                    <a:lnTo>
                      <a:pt x="1128713" y="138589"/>
                    </a:lnTo>
                    <a:lnTo>
                      <a:pt x="1128713" y="131445"/>
                    </a:lnTo>
                    <a:close/>
                    <a:moveTo>
                      <a:pt x="1128713" y="65723"/>
                    </a:moveTo>
                    <a:lnTo>
                      <a:pt x="0" y="65723"/>
                    </a:lnTo>
                    <a:lnTo>
                      <a:pt x="0" y="72866"/>
                    </a:lnTo>
                    <a:lnTo>
                      <a:pt x="1128713" y="72866"/>
                    </a:lnTo>
                    <a:lnTo>
                      <a:pt x="1128713" y="65723"/>
                    </a:lnTo>
                    <a:close/>
                    <a:moveTo>
                      <a:pt x="1128713" y="0"/>
                    </a:moveTo>
                    <a:lnTo>
                      <a:pt x="0" y="0"/>
                    </a:lnTo>
                    <a:lnTo>
                      <a:pt x="0" y="7144"/>
                    </a:lnTo>
                    <a:lnTo>
                      <a:pt x="1128713" y="7144"/>
                    </a:lnTo>
                    <a:lnTo>
                      <a:pt x="1128713" y="0"/>
                    </a:lnTo>
                    <a:close/>
                  </a:path>
                </a:pathLst>
              </a:custGeom>
              <a:grpFill/>
              <a:ln w="9525" cap="flat">
                <a:solidFill>
                  <a:srgbClr val="BBADEF"/>
                </a:solidFill>
                <a:prstDash val="solid"/>
                <a:miter/>
              </a:ln>
            </p:spPr>
            <p:txBody>
              <a:bodyPr rtlCol="0" anchor="ctr"/>
              <a:lstStyle/>
              <a:p>
                <a:endParaRPr lang="en-US"/>
              </a:p>
            </p:txBody>
          </p:sp>
        </p:grpSp>
        <p:sp>
          <p:nvSpPr>
            <p:cNvPr id="312" name="Freeform: Shape 311">
              <a:extLst>
                <a:ext uri="{FF2B5EF4-FFF2-40B4-BE49-F238E27FC236}">
                  <a16:creationId xmlns:a16="http://schemas.microsoft.com/office/drawing/2014/main" id="{6A81DB6F-0C71-154A-B20F-B8FC4634A03F}"/>
                </a:ext>
              </a:extLst>
            </p:cNvPr>
            <p:cNvSpPr/>
            <p:nvPr/>
          </p:nvSpPr>
          <p:spPr>
            <a:xfrm>
              <a:off x="7391090" y="3321843"/>
              <a:ext cx="1591949" cy="2381061"/>
            </a:xfrm>
            <a:custGeom>
              <a:avLst/>
              <a:gdLst>
                <a:gd name="connsiteX0" fmla="*/ 1588677 w 1591949"/>
                <a:gd name="connsiteY0" fmla="*/ 324641 h 2381061"/>
                <a:gd name="connsiteX1" fmla="*/ 1095437 w 1591949"/>
                <a:gd name="connsiteY1" fmla="*/ 333206 h 2381061"/>
                <a:gd name="connsiteX2" fmla="*/ 667526 w 1591949"/>
                <a:gd name="connsiteY2" fmla="*/ 354144 h 2381061"/>
                <a:gd name="connsiteX3" fmla="*/ 712061 w 1591949"/>
                <a:gd name="connsiteY3" fmla="*/ 283878 h 2381061"/>
                <a:gd name="connsiteX4" fmla="*/ 738943 w 1591949"/>
                <a:gd name="connsiteY4" fmla="*/ 204590 h 2381061"/>
                <a:gd name="connsiteX5" fmla="*/ 252432 w 1591949"/>
                <a:gd name="connsiteY5" fmla="*/ 42863 h 2381061"/>
                <a:gd name="connsiteX6" fmla="*/ 213205 w 1591949"/>
                <a:gd name="connsiteY6" fmla="*/ 42863 h 2381061"/>
                <a:gd name="connsiteX7" fmla="*/ 213205 w 1591949"/>
                <a:gd name="connsiteY7" fmla="*/ 0 h 2381061"/>
                <a:gd name="connsiteX8" fmla="*/ 0 w 1591949"/>
                <a:gd name="connsiteY8" fmla="*/ 0 h 2381061"/>
                <a:gd name="connsiteX9" fmla="*/ 0 w 1591949"/>
                <a:gd name="connsiteY9" fmla="*/ 103534 h 2381061"/>
                <a:gd name="connsiteX10" fmla="*/ 213205 w 1591949"/>
                <a:gd name="connsiteY10" fmla="*/ 103534 h 2381061"/>
                <a:gd name="connsiteX11" fmla="*/ 213205 w 1591949"/>
                <a:gd name="connsiteY11" fmla="*/ 57150 h 2381061"/>
                <a:gd name="connsiteX12" fmla="*/ 252432 w 1591949"/>
                <a:gd name="connsiteY12" fmla="*/ 57150 h 2381061"/>
                <a:gd name="connsiteX13" fmla="*/ 725627 w 1591949"/>
                <a:gd name="connsiteY13" fmla="*/ 209769 h 2381061"/>
                <a:gd name="connsiteX14" fmla="*/ 702409 w 1591949"/>
                <a:gd name="connsiteY14" fmla="*/ 273341 h 2381061"/>
                <a:gd name="connsiteX15" fmla="*/ 654653 w 1591949"/>
                <a:gd name="connsiteY15" fmla="*/ 360331 h 2381061"/>
                <a:gd name="connsiteX16" fmla="*/ 1097637 w 1591949"/>
                <a:gd name="connsiteY16" fmla="*/ 347322 h 2381061"/>
                <a:gd name="connsiteX17" fmla="*/ 1575683 w 1591949"/>
                <a:gd name="connsiteY17" fmla="*/ 330577 h 2381061"/>
                <a:gd name="connsiteX18" fmla="*/ 1488429 w 1591949"/>
                <a:gd name="connsiteY18" fmla="*/ 451749 h 2381061"/>
                <a:gd name="connsiteX19" fmla="*/ 1296348 w 1591949"/>
                <a:gd name="connsiteY19" fmla="*/ 1390431 h 2381061"/>
                <a:gd name="connsiteX20" fmla="*/ 1378851 w 1591949"/>
                <a:gd name="connsiteY20" fmla="*/ 1737153 h 2381061"/>
                <a:gd name="connsiteX21" fmla="*/ 1197786 w 1591949"/>
                <a:gd name="connsiteY21" fmla="*/ 2229193 h 2381061"/>
                <a:gd name="connsiteX22" fmla="*/ 653825 w 1591949"/>
                <a:gd name="connsiteY22" fmla="*/ 2348794 h 2381061"/>
                <a:gd name="connsiteX23" fmla="*/ 635801 w 1591949"/>
                <a:gd name="connsiteY23" fmla="*/ 2328856 h 2381061"/>
                <a:gd name="connsiteX24" fmla="*/ 635801 w 1591949"/>
                <a:gd name="connsiteY24" fmla="*/ 2264562 h 2381061"/>
                <a:gd name="connsiteX25" fmla="*/ 664376 w 1591949"/>
                <a:gd name="connsiteY25" fmla="*/ 2264562 h 2381061"/>
                <a:gd name="connsiteX26" fmla="*/ 664376 w 1591949"/>
                <a:gd name="connsiteY26" fmla="*/ 2114543 h 2381061"/>
                <a:gd name="connsiteX27" fmla="*/ 592939 w 1591949"/>
                <a:gd name="connsiteY27" fmla="*/ 2114543 h 2381061"/>
                <a:gd name="connsiteX28" fmla="*/ 592939 w 1591949"/>
                <a:gd name="connsiteY28" fmla="*/ 2264562 h 2381061"/>
                <a:gd name="connsiteX29" fmla="*/ 621514 w 1591949"/>
                <a:gd name="connsiteY29" fmla="*/ 2264562 h 2381061"/>
                <a:gd name="connsiteX30" fmla="*/ 621514 w 1591949"/>
                <a:gd name="connsiteY30" fmla="*/ 2328856 h 2381061"/>
                <a:gd name="connsiteX31" fmla="*/ 647402 w 1591949"/>
                <a:gd name="connsiteY31" fmla="*/ 2361552 h 2381061"/>
                <a:gd name="connsiteX32" fmla="*/ 767725 w 1591949"/>
                <a:gd name="connsiteY32" fmla="*/ 2381062 h 2381061"/>
                <a:gd name="connsiteX33" fmla="*/ 1206301 w 1591949"/>
                <a:gd name="connsiteY33" fmla="*/ 2240666 h 2381061"/>
                <a:gd name="connsiteX34" fmla="*/ 1392938 w 1591949"/>
                <a:gd name="connsiteY34" fmla="*/ 1734703 h 2381061"/>
                <a:gd name="connsiteX35" fmla="*/ 1310135 w 1591949"/>
                <a:gd name="connsiteY35" fmla="*/ 1386645 h 2381061"/>
                <a:gd name="connsiteX36" fmla="*/ 1233590 w 1591949"/>
                <a:gd name="connsiteY36" fmla="*/ 906535 h 2381061"/>
                <a:gd name="connsiteX37" fmla="*/ 1497673 w 1591949"/>
                <a:gd name="connsiteY37" fmla="*/ 462644 h 2381061"/>
                <a:gd name="connsiteX38" fmla="*/ 1588677 w 1591949"/>
                <a:gd name="connsiteY38" fmla="*/ 324641 h 23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91949" h="2381061">
                  <a:moveTo>
                    <a:pt x="1588677" y="324641"/>
                  </a:moveTo>
                  <a:cubicBezTo>
                    <a:pt x="1561588" y="265405"/>
                    <a:pt x="1375794" y="289579"/>
                    <a:pt x="1095437" y="333206"/>
                  </a:cubicBezTo>
                  <a:cubicBezTo>
                    <a:pt x="904435" y="362931"/>
                    <a:pt x="687950" y="396628"/>
                    <a:pt x="667526" y="354144"/>
                  </a:cubicBezTo>
                  <a:cubicBezTo>
                    <a:pt x="663047" y="344822"/>
                    <a:pt x="667134" y="325062"/>
                    <a:pt x="712061" y="283878"/>
                  </a:cubicBezTo>
                  <a:cubicBezTo>
                    <a:pt x="740293" y="257996"/>
                    <a:pt x="749337" y="231322"/>
                    <a:pt x="738943" y="204590"/>
                  </a:cubicBezTo>
                  <a:cubicBezTo>
                    <a:pt x="700531" y="105849"/>
                    <a:pt x="397879" y="42863"/>
                    <a:pt x="252432" y="42863"/>
                  </a:cubicBezTo>
                  <a:lnTo>
                    <a:pt x="213205" y="42863"/>
                  </a:lnTo>
                  <a:lnTo>
                    <a:pt x="213205" y="0"/>
                  </a:lnTo>
                  <a:lnTo>
                    <a:pt x="0" y="0"/>
                  </a:lnTo>
                  <a:lnTo>
                    <a:pt x="0" y="103534"/>
                  </a:lnTo>
                  <a:lnTo>
                    <a:pt x="213205" y="103534"/>
                  </a:lnTo>
                  <a:lnTo>
                    <a:pt x="213205" y="57150"/>
                  </a:lnTo>
                  <a:lnTo>
                    <a:pt x="252432" y="57150"/>
                  </a:lnTo>
                  <a:cubicBezTo>
                    <a:pt x="415852" y="57150"/>
                    <a:pt x="692858" y="125523"/>
                    <a:pt x="725627" y="209769"/>
                  </a:cubicBezTo>
                  <a:cubicBezTo>
                    <a:pt x="733785" y="230750"/>
                    <a:pt x="726191" y="251539"/>
                    <a:pt x="702409" y="273341"/>
                  </a:cubicBezTo>
                  <a:cubicBezTo>
                    <a:pt x="659990" y="312225"/>
                    <a:pt x="644809" y="339871"/>
                    <a:pt x="654653" y="360331"/>
                  </a:cubicBezTo>
                  <a:cubicBezTo>
                    <a:pt x="677992" y="408865"/>
                    <a:pt x="837576" y="387791"/>
                    <a:pt x="1097637" y="347322"/>
                  </a:cubicBezTo>
                  <a:cubicBezTo>
                    <a:pt x="1310171" y="314239"/>
                    <a:pt x="1551065" y="276756"/>
                    <a:pt x="1575683" y="330577"/>
                  </a:cubicBezTo>
                  <a:cubicBezTo>
                    <a:pt x="1582769" y="346065"/>
                    <a:pt x="1573383" y="379669"/>
                    <a:pt x="1488429" y="451749"/>
                  </a:cubicBezTo>
                  <a:cubicBezTo>
                    <a:pt x="1123712" y="761210"/>
                    <a:pt x="1199900" y="1038880"/>
                    <a:pt x="1296348" y="1390431"/>
                  </a:cubicBezTo>
                  <a:cubicBezTo>
                    <a:pt x="1326266" y="1499466"/>
                    <a:pt x="1357198" y="1612209"/>
                    <a:pt x="1378851" y="1737153"/>
                  </a:cubicBezTo>
                  <a:cubicBezTo>
                    <a:pt x="1424271" y="1999193"/>
                    <a:pt x="1305456" y="2149362"/>
                    <a:pt x="1197786" y="2229193"/>
                  </a:cubicBezTo>
                  <a:cubicBezTo>
                    <a:pt x="1012069" y="2366889"/>
                    <a:pt x="733878" y="2389092"/>
                    <a:pt x="653825" y="2348794"/>
                  </a:cubicBezTo>
                  <a:cubicBezTo>
                    <a:pt x="645602" y="2344650"/>
                    <a:pt x="635801" y="2337835"/>
                    <a:pt x="635801" y="2328856"/>
                  </a:cubicBezTo>
                  <a:lnTo>
                    <a:pt x="635801" y="2264562"/>
                  </a:lnTo>
                  <a:lnTo>
                    <a:pt x="664376" y="2264562"/>
                  </a:lnTo>
                  <a:lnTo>
                    <a:pt x="664376" y="2114543"/>
                  </a:lnTo>
                  <a:lnTo>
                    <a:pt x="592939" y="2114543"/>
                  </a:lnTo>
                  <a:lnTo>
                    <a:pt x="592939" y="2264562"/>
                  </a:lnTo>
                  <a:lnTo>
                    <a:pt x="621514" y="2264562"/>
                  </a:lnTo>
                  <a:lnTo>
                    <a:pt x="621514" y="2328856"/>
                  </a:lnTo>
                  <a:cubicBezTo>
                    <a:pt x="621514" y="2337828"/>
                    <a:pt x="626007" y="2350780"/>
                    <a:pt x="647402" y="2361552"/>
                  </a:cubicBezTo>
                  <a:cubicBezTo>
                    <a:pt x="671870" y="2373868"/>
                    <a:pt x="714582" y="2381062"/>
                    <a:pt x="767725" y="2381062"/>
                  </a:cubicBezTo>
                  <a:cubicBezTo>
                    <a:pt x="890397" y="2381062"/>
                    <a:pt x="1068648" y="2342736"/>
                    <a:pt x="1206301" y="2240666"/>
                  </a:cubicBezTo>
                  <a:cubicBezTo>
                    <a:pt x="1317200" y="2158441"/>
                    <a:pt x="1439602" y="2003915"/>
                    <a:pt x="1392938" y="1734703"/>
                  </a:cubicBezTo>
                  <a:cubicBezTo>
                    <a:pt x="1371164" y="1609094"/>
                    <a:pt x="1340139" y="1496001"/>
                    <a:pt x="1310135" y="1386645"/>
                  </a:cubicBezTo>
                  <a:cubicBezTo>
                    <a:pt x="1261422" y="1209101"/>
                    <a:pt x="1219353" y="1055768"/>
                    <a:pt x="1233590" y="906535"/>
                  </a:cubicBezTo>
                  <a:cubicBezTo>
                    <a:pt x="1249163" y="743350"/>
                    <a:pt x="1333074" y="602304"/>
                    <a:pt x="1497673" y="462644"/>
                  </a:cubicBezTo>
                  <a:cubicBezTo>
                    <a:pt x="1573425" y="398371"/>
                    <a:pt x="1602344" y="354516"/>
                    <a:pt x="1588677" y="324641"/>
                  </a:cubicBezTo>
                  <a:close/>
                </a:path>
              </a:pathLst>
            </a:custGeom>
            <a:solidFill>
              <a:srgbClr val="C5BAFF"/>
            </a:solidFill>
            <a:ln w="9525" cap="flat">
              <a:solidFill>
                <a:srgbClr val="BBADEF"/>
              </a:solidFill>
              <a:prstDash val="solid"/>
              <a:miter/>
            </a:ln>
          </p:spPr>
          <p:txBody>
            <a:bodyPr rtlCol="0" anchor="ctr"/>
            <a:lstStyle/>
            <a:p>
              <a:endParaRPr lang="en-US"/>
            </a:p>
          </p:txBody>
        </p:sp>
        <p:grpSp>
          <p:nvGrpSpPr>
            <p:cNvPr id="313" name="Graphic 305" descr="Laptop with phone and calculator">
              <a:extLst>
                <a:ext uri="{FF2B5EF4-FFF2-40B4-BE49-F238E27FC236}">
                  <a16:creationId xmlns:a16="http://schemas.microsoft.com/office/drawing/2014/main" id="{C4D0E535-A5DB-364D-A632-B4D7A78A755F}"/>
                </a:ext>
              </a:extLst>
            </p:cNvPr>
            <p:cNvGrpSpPr/>
            <p:nvPr/>
          </p:nvGrpSpPr>
          <p:grpSpPr>
            <a:xfrm>
              <a:off x="3224212" y="3335402"/>
              <a:ext cx="795027" cy="1536634"/>
              <a:chOff x="3224212" y="3335402"/>
              <a:chExt cx="795027" cy="1536634"/>
            </a:xfrm>
            <a:solidFill>
              <a:srgbClr val="C5BAFF"/>
            </a:solidFill>
          </p:grpSpPr>
          <p:sp>
            <p:nvSpPr>
              <p:cNvPr id="314" name="Freeform: Shape 313">
                <a:extLst>
                  <a:ext uri="{FF2B5EF4-FFF2-40B4-BE49-F238E27FC236}">
                    <a16:creationId xmlns:a16="http://schemas.microsoft.com/office/drawing/2014/main" id="{45506181-BB8F-11FB-F2DF-637F4501B27E}"/>
                  </a:ext>
                </a:extLst>
              </p:cNvPr>
              <p:cNvSpPr/>
              <p:nvPr/>
            </p:nvSpPr>
            <p:spPr>
              <a:xfrm>
                <a:off x="3224212" y="3335402"/>
                <a:ext cx="795027" cy="1536634"/>
              </a:xfrm>
              <a:custGeom>
                <a:avLst/>
                <a:gdLst>
                  <a:gd name="connsiteX0" fmla="*/ 737299 w 795027"/>
                  <a:gd name="connsiteY0" fmla="*/ 1536635 h 1536634"/>
                  <a:gd name="connsiteX1" fmla="*/ 57729 w 795027"/>
                  <a:gd name="connsiteY1" fmla="*/ 1536635 h 1536634"/>
                  <a:gd name="connsiteX2" fmla="*/ 0 w 795027"/>
                  <a:gd name="connsiteY2" fmla="*/ 1478906 h 1536634"/>
                  <a:gd name="connsiteX3" fmla="*/ 0 w 795027"/>
                  <a:gd name="connsiteY3" fmla="*/ 57729 h 1536634"/>
                  <a:gd name="connsiteX4" fmla="*/ 57729 w 795027"/>
                  <a:gd name="connsiteY4" fmla="*/ 0 h 1536634"/>
                  <a:gd name="connsiteX5" fmla="*/ 737299 w 795027"/>
                  <a:gd name="connsiteY5" fmla="*/ 0 h 1536634"/>
                  <a:gd name="connsiteX6" fmla="*/ 795028 w 795027"/>
                  <a:gd name="connsiteY6" fmla="*/ 57729 h 1536634"/>
                  <a:gd name="connsiteX7" fmla="*/ 795028 w 795027"/>
                  <a:gd name="connsiteY7" fmla="*/ 1478906 h 1536634"/>
                  <a:gd name="connsiteX8" fmla="*/ 737299 w 795027"/>
                  <a:gd name="connsiteY8" fmla="*/ 1536635 h 15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027" h="1536634">
                    <a:moveTo>
                      <a:pt x="737299" y="1536635"/>
                    </a:moveTo>
                    <a:lnTo>
                      <a:pt x="57729" y="1536635"/>
                    </a:lnTo>
                    <a:cubicBezTo>
                      <a:pt x="25846" y="1536635"/>
                      <a:pt x="0" y="1510789"/>
                      <a:pt x="0" y="1478906"/>
                    </a:cubicBezTo>
                    <a:lnTo>
                      <a:pt x="0" y="57729"/>
                    </a:lnTo>
                    <a:cubicBezTo>
                      <a:pt x="0" y="25846"/>
                      <a:pt x="25846" y="0"/>
                      <a:pt x="57729" y="0"/>
                    </a:cubicBezTo>
                    <a:lnTo>
                      <a:pt x="737299" y="0"/>
                    </a:lnTo>
                    <a:cubicBezTo>
                      <a:pt x="769182" y="0"/>
                      <a:pt x="795028" y="25846"/>
                      <a:pt x="795028" y="57729"/>
                    </a:cubicBezTo>
                    <a:lnTo>
                      <a:pt x="795028" y="1478906"/>
                    </a:lnTo>
                    <a:cubicBezTo>
                      <a:pt x="795028" y="1510789"/>
                      <a:pt x="769182" y="1536635"/>
                      <a:pt x="737299" y="1536635"/>
                    </a:cubicBezTo>
                    <a:close/>
                  </a:path>
                </a:pathLst>
              </a:custGeom>
              <a:grpFill/>
              <a:ln w="9525" cap="flat">
                <a:solidFill>
                  <a:srgbClr val="BBADEF"/>
                </a:solidFill>
                <a:prstDash val="solid"/>
                <a:miter/>
              </a:ln>
            </p:spPr>
            <p:txBody>
              <a:bodyPr rtlCol="0" anchor="ctr"/>
              <a:lstStyle/>
              <a:p>
                <a:endParaRPr lang="en-US"/>
              </a:p>
            </p:txBody>
          </p:sp>
          <p:grpSp>
            <p:nvGrpSpPr>
              <p:cNvPr id="315" name="Graphic 305" descr="Laptop with phone and calculator">
                <a:extLst>
                  <a:ext uri="{FF2B5EF4-FFF2-40B4-BE49-F238E27FC236}">
                    <a16:creationId xmlns:a16="http://schemas.microsoft.com/office/drawing/2014/main" id="{94080D94-99A5-4000-B9E6-7466EA0A0B49}"/>
                  </a:ext>
                </a:extLst>
              </p:cNvPr>
              <p:cNvGrpSpPr/>
              <p:nvPr/>
            </p:nvGrpSpPr>
            <p:grpSpPr>
              <a:xfrm>
                <a:off x="3315595" y="4102991"/>
                <a:ext cx="622192" cy="608361"/>
                <a:chOff x="3315595" y="4102991"/>
                <a:chExt cx="622192" cy="608361"/>
              </a:xfrm>
              <a:grpFill/>
            </p:grpSpPr>
            <p:sp>
              <p:nvSpPr>
                <p:cNvPr id="316" name="Freeform: Shape 315">
                  <a:extLst>
                    <a:ext uri="{FF2B5EF4-FFF2-40B4-BE49-F238E27FC236}">
                      <a16:creationId xmlns:a16="http://schemas.microsoft.com/office/drawing/2014/main" id="{04207FB8-D31C-484B-E06E-039C9E8FB7AA}"/>
                    </a:ext>
                  </a:extLst>
                </p:cNvPr>
                <p:cNvSpPr/>
                <p:nvPr/>
              </p:nvSpPr>
              <p:spPr>
                <a:xfrm>
                  <a:off x="3315595" y="4102991"/>
                  <a:ext cx="82953" cy="82953"/>
                </a:xfrm>
                <a:custGeom>
                  <a:avLst/>
                  <a:gdLst>
                    <a:gd name="connsiteX0" fmla="*/ 82953 w 82953"/>
                    <a:gd name="connsiteY0" fmla="*/ 41477 h 82953"/>
                    <a:gd name="connsiteX1" fmla="*/ 41477 w 82953"/>
                    <a:gd name="connsiteY1" fmla="*/ 82954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4" y="82954"/>
                        <a:pt x="41477" y="82954"/>
                      </a:cubicBezTo>
                      <a:cubicBezTo>
                        <a:pt x="18570" y="82954"/>
                        <a:pt x="0" y="64384"/>
                        <a:pt x="0" y="41477"/>
                      </a:cubicBezTo>
                      <a:cubicBezTo>
                        <a:pt x="0" y="18570"/>
                        <a:pt x="18570" y="0"/>
                        <a:pt x="41477" y="0"/>
                      </a:cubicBezTo>
                      <a:cubicBezTo>
                        <a:pt x="64384" y="0"/>
                        <a:pt x="82953" y="18570"/>
                        <a:pt x="82953" y="41477"/>
                      </a:cubicBezTo>
                      <a:close/>
                    </a:path>
                  </a:pathLst>
                </a:custGeom>
                <a:grpFill/>
                <a:ln w="9525" cap="flat">
                  <a:solidFill>
                    <a:srgbClr val="BBADEF"/>
                  </a:solid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8556EE24-021E-4FA0-9914-98D846FADA20}"/>
                    </a:ext>
                  </a:extLst>
                </p:cNvPr>
                <p:cNvSpPr/>
                <p:nvPr/>
              </p:nvSpPr>
              <p:spPr>
                <a:xfrm>
                  <a:off x="3450405" y="4102991"/>
                  <a:ext cx="82953" cy="82953"/>
                </a:xfrm>
                <a:custGeom>
                  <a:avLst/>
                  <a:gdLst>
                    <a:gd name="connsiteX0" fmla="*/ 82953 w 82953"/>
                    <a:gd name="connsiteY0" fmla="*/ 41477 h 82953"/>
                    <a:gd name="connsiteX1" fmla="*/ 41477 w 82953"/>
                    <a:gd name="connsiteY1" fmla="*/ 82954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4" y="82954"/>
                        <a:pt x="41477" y="82954"/>
                      </a:cubicBezTo>
                      <a:cubicBezTo>
                        <a:pt x="18570" y="82954"/>
                        <a:pt x="0" y="64384"/>
                        <a:pt x="0" y="41477"/>
                      </a:cubicBezTo>
                      <a:cubicBezTo>
                        <a:pt x="0" y="18570"/>
                        <a:pt x="18570" y="0"/>
                        <a:pt x="41477" y="0"/>
                      </a:cubicBezTo>
                      <a:cubicBezTo>
                        <a:pt x="64384" y="0"/>
                        <a:pt x="82953" y="18570"/>
                        <a:pt x="82953" y="41477"/>
                      </a:cubicBezTo>
                      <a:close/>
                    </a:path>
                  </a:pathLst>
                </a:custGeom>
                <a:grpFill/>
                <a:ln w="9525" cap="flat">
                  <a:solidFill>
                    <a:srgbClr val="BBADEF"/>
                  </a:solid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12F3542-B2D1-4778-308E-842485B7F83B}"/>
                    </a:ext>
                  </a:extLst>
                </p:cNvPr>
                <p:cNvSpPr/>
                <p:nvPr/>
              </p:nvSpPr>
              <p:spPr>
                <a:xfrm>
                  <a:off x="3585214" y="4102991"/>
                  <a:ext cx="82953" cy="82953"/>
                </a:xfrm>
                <a:custGeom>
                  <a:avLst/>
                  <a:gdLst>
                    <a:gd name="connsiteX0" fmla="*/ 82953 w 82953"/>
                    <a:gd name="connsiteY0" fmla="*/ 41477 h 82953"/>
                    <a:gd name="connsiteX1" fmla="*/ 41477 w 82953"/>
                    <a:gd name="connsiteY1" fmla="*/ 82954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3" y="82954"/>
                        <a:pt x="41477" y="82954"/>
                      </a:cubicBezTo>
                      <a:cubicBezTo>
                        <a:pt x="18570" y="82954"/>
                        <a:pt x="0" y="64384"/>
                        <a:pt x="0" y="41477"/>
                      </a:cubicBezTo>
                      <a:cubicBezTo>
                        <a:pt x="0" y="18570"/>
                        <a:pt x="18570" y="0"/>
                        <a:pt x="41477" y="0"/>
                      </a:cubicBezTo>
                      <a:cubicBezTo>
                        <a:pt x="64383" y="0"/>
                        <a:pt x="82953" y="18570"/>
                        <a:pt x="82953" y="41477"/>
                      </a:cubicBezTo>
                      <a:close/>
                    </a:path>
                  </a:pathLst>
                </a:custGeom>
                <a:grpFill/>
                <a:ln w="9525" cap="flat">
                  <a:solidFill>
                    <a:srgbClr val="BBADEF"/>
                  </a:solid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F1C13B97-73C3-795E-E1C3-BCE3497ECC2F}"/>
                    </a:ext>
                  </a:extLst>
                </p:cNvPr>
                <p:cNvSpPr/>
                <p:nvPr/>
              </p:nvSpPr>
              <p:spPr>
                <a:xfrm>
                  <a:off x="3720024" y="4102991"/>
                  <a:ext cx="82953" cy="82953"/>
                </a:xfrm>
                <a:custGeom>
                  <a:avLst/>
                  <a:gdLst>
                    <a:gd name="connsiteX0" fmla="*/ 82953 w 82953"/>
                    <a:gd name="connsiteY0" fmla="*/ 41477 h 82953"/>
                    <a:gd name="connsiteX1" fmla="*/ 41477 w 82953"/>
                    <a:gd name="connsiteY1" fmla="*/ 82954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3" y="82954"/>
                        <a:pt x="41477" y="82954"/>
                      </a:cubicBezTo>
                      <a:cubicBezTo>
                        <a:pt x="18570" y="82954"/>
                        <a:pt x="0" y="64384"/>
                        <a:pt x="0" y="41477"/>
                      </a:cubicBezTo>
                      <a:cubicBezTo>
                        <a:pt x="0" y="18570"/>
                        <a:pt x="18570" y="0"/>
                        <a:pt x="41477" y="0"/>
                      </a:cubicBezTo>
                      <a:cubicBezTo>
                        <a:pt x="64383" y="0"/>
                        <a:pt x="82953" y="18570"/>
                        <a:pt x="82953" y="41477"/>
                      </a:cubicBezTo>
                      <a:close/>
                    </a:path>
                  </a:pathLst>
                </a:custGeom>
                <a:grpFill/>
                <a:ln w="9525" cap="flat">
                  <a:solidFill>
                    <a:srgbClr val="BBADEF"/>
                  </a:solid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0241C198-C995-8204-FEBC-3A1A29A41BDB}"/>
                    </a:ext>
                  </a:extLst>
                </p:cNvPr>
                <p:cNvSpPr/>
                <p:nvPr/>
              </p:nvSpPr>
              <p:spPr>
                <a:xfrm>
                  <a:off x="3854834" y="4102991"/>
                  <a:ext cx="82953" cy="82953"/>
                </a:xfrm>
                <a:custGeom>
                  <a:avLst/>
                  <a:gdLst>
                    <a:gd name="connsiteX0" fmla="*/ 82953 w 82953"/>
                    <a:gd name="connsiteY0" fmla="*/ 41477 h 82953"/>
                    <a:gd name="connsiteX1" fmla="*/ 41477 w 82953"/>
                    <a:gd name="connsiteY1" fmla="*/ 82954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3" y="82954"/>
                        <a:pt x="41477" y="82954"/>
                      </a:cubicBezTo>
                      <a:cubicBezTo>
                        <a:pt x="18570" y="82954"/>
                        <a:pt x="0" y="64384"/>
                        <a:pt x="0" y="41477"/>
                      </a:cubicBezTo>
                      <a:cubicBezTo>
                        <a:pt x="0" y="18570"/>
                        <a:pt x="18570" y="0"/>
                        <a:pt x="41477" y="0"/>
                      </a:cubicBezTo>
                      <a:cubicBezTo>
                        <a:pt x="64383" y="0"/>
                        <a:pt x="82953" y="18570"/>
                        <a:pt x="82953" y="41477"/>
                      </a:cubicBezTo>
                      <a:close/>
                    </a:path>
                  </a:pathLst>
                </a:custGeom>
                <a:grpFill/>
                <a:ln w="9525" cap="flat">
                  <a:solidFill>
                    <a:srgbClr val="BBADEF"/>
                  </a:solid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C1D5A172-B54F-1D1F-2C5B-FC2FC8DFC13A}"/>
                    </a:ext>
                  </a:extLst>
                </p:cNvPr>
                <p:cNvSpPr/>
                <p:nvPr/>
              </p:nvSpPr>
              <p:spPr>
                <a:xfrm>
                  <a:off x="3315595" y="4234343"/>
                  <a:ext cx="82953" cy="82953"/>
                </a:xfrm>
                <a:custGeom>
                  <a:avLst/>
                  <a:gdLst>
                    <a:gd name="connsiteX0" fmla="*/ 82953 w 82953"/>
                    <a:gd name="connsiteY0" fmla="*/ 41476 h 82953"/>
                    <a:gd name="connsiteX1" fmla="*/ 41477 w 82953"/>
                    <a:gd name="connsiteY1" fmla="*/ 82953 h 82953"/>
                    <a:gd name="connsiteX2" fmla="*/ 0 w 82953"/>
                    <a:gd name="connsiteY2" fmla="*/ 41476 h 82953"/>
                    <a:gd name="connsiteX3" fmla="*/ 41477 w 82953"/>
                    <a:gd name="connsiteY3" fmla="*/ 0 h 82953"/>
                    <a:gd name="connsiteX4" fmla="*/ 82953 w 82953"/>
                    <a:gd name="connsiteY4" fmla="*/ 41476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6"/>
                      </a:moveTo>
                      <a:cubicBezTo>
                        <a:pt x="82953" y="64383"/>
                        <a:pt x="64384" y="82953"/>
                        <a:pt x="41477" y="82953"/>
                      </a:cubicBezTo>
                      <a:cubicBezTo>
                        <a:pt x="18570" y="82953"/>
                        <a:pt x="0" y="64384"/>
                        <a:pt x="0" y="41476"/>
                      </a:cubicBezTo>
                      <a:cubicBezTo>
                        <a:pt x="0" y="18570"/>
                        <a:pt x="18570" y="0"/>
                        <a:pt x="41477" y="0"/>
                      </a:cubicBezTo>
                      <a:cubicBezTo>
                        <a:pt x="64384" y="0"/>
                        <a:pt x="82953" y="18569"/>
                        <a:pt x="82953" y="41476"/>
                      </a:cubicBezTo>
                      <a:close/>
                    </a:path>
                  </a:pathLst>
                </a:custGeom>
                <a:grpFill/>
                <a:ln w="9525" cap="flat">
                  <a:solidFill>
                    <a:srgbClr val="BBADEF"/>
                  </a:solid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56B49CB9-9BC7-ABFC-8464-9FF1DBC106EE}"/>
                    </a:ext>
                  </a:extLst>
                </p:cNvPr>
                <p:cNvSpPr/>
                <p:nvPr/>
              </p:nvSpPr>
              <p:spPr>
                <a:xfrm>
                  <a:off x="3450405" y="4234343"/>
                  <a:ext cx="82953" cy="82953"/>
                </a:xfrm>
                <a:custGeom>
                  <a:avLst/>
                  <a:gdLst>
                    <a:gd name="connsiteX0" fmla="*/ 82953 w 82953"/>
                    <a:gd name="connsiteY0" fmla="*/ 41476 h 82953"/>
                    <a:gd name="connsiteX1" fmla="*/ 41477 w 82953"/>
                    <a:gd name="connsiteY1" fmla="*/ 82953 h 82953"/>
                    <a:gd name="connsiteX2" fmla="*/ 0 w 82953"/>
                    <a:gd name="connsiteY2" fmla="*/ 41476 h 82953"/>
                    <a:gd name="connsiteX3" fmla="*/ 41477 w 82953"/>
                    <a:gd name="connsiteY3" fmla="*/ 0 h 82953"/>
                    <a:gd name="connsiteX4" fmla="*/ 82953 w 82953"/>
                    <a:gd name="connsiteY4" fmla="*/ 41476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6"/>
                      </a:moveTo>
                      <a:cubicBezTo>
                        <a:pt x="82953" y="64383"/>
                        <a:pt x="64384" y="82953"/>
                        <a:pt x="41477" y="82953"/>
                      </a:cubicBezTo>
                      <a:cubicBezTo>
                        <a:pt x="18570" y="82953"/>
                        <a:pt x="0" y="64384"/>
                        <a:pt x="0" y="41476"/>
                      </a:cubicBezTo>
                      <a:cubicBezTo>
                        <a:pt x="0" y="18570"/>
                        <a:pt x="18570" y="0"/>
                        <a:pt x="41477" y="0"/>
                      </a:cubicBezTo>
                      <a:cubicBezTo>
                        <a:pt x="64384" y="0"/>
                        <a:pt x="82953" y="18569"/>
                        <a:pt x="82953" y="41476"/>
                      </a:cubicBezTo>
                      <a:close/>
                    </a:path>
                  </a:pathLst>
                </a:custGeom>
                <a:grpFill/>
                <a:ln w="9525" cap="flat">
                  <a:solidFill>
                    <a:srgbClr val="BBADEF"/>
                  </a:solid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701EE47-7D50-BAA8-0E7D-7BE21DF85DA4}"/>
                    </a:ext>
                  </a:extLst>
                </p:cNvPr>
                <p:cNvSpPr/>
                <p:nvPr/>
              </p:nvSpPr>
              <p:spPr>
                <a:xfrm>
                  <a:off x="3585214" y="4234343"/>
                  <a:ext cx="82953" cy="82953"/>
                </a:xfrm>
                <a:custGeom>
                  <a:avLst/>
                  <a:gdLst>
                    <a:gd name="connsiteX0" fmla="*/ 82953 w 82953"/>
                    <a:gd name="connsiteY0" fmla="*/ 41476 h 82953"/>
                    <a:gd name="connsiteX1" fmla="*/ 41477 w 82953"/>
                    <a:gd name="connsiteY1" fmla="*/ 82953 h 82953"/>
                    <a:gd name="connsiteX2" fmla="*/ 0 w 82953"/>
                    <a:gd name="connsiteY2" fmla="*/ 41476 h 82953"/>
                    <a:gd name="connsiteX3" fmla="*/ 41477 w 82953"/>
                    <a:gd name="connsiteY3" fmla="*/ 0 h 82953"/>
                    <a:gd name="connsiteX4" fmla="*/ 82953 w 82953"/>
                    <a:gd name="connsiteY4" fmla="*/ 41476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6"/>
                      </a:moveTo>
                      <a:cubicBezTo>
                        <a:pt x="82953" y="64383"/>
                        <a:pt x="64383" y="82953"/>
                        <a:pt x="41477" y="82953"/>
                      </a:cubicBezTo>
                      <a:cubicBezTo>
                        <a:pt x="18570" y="82953"/>
                        <a:pt x="0" y="64384"/>
                        <a:pt x="0" y="41476"/>
                      </a:cubicBezTo>
                      <a:cubicBezTo>
                        <a:pt x="0" y="18570"/>
                        <a:pt x="18570" y="0"/>
                        <a:pt x="41477" y="0"/>
                      </a:cubicBezTo>
                      <a:cubicBezTo>
                        <a:pt x="64383" y="0"/>
                        <a:pt x="82953" y="18569"/>
                        <a:pt x="82953" y="41476"/>
                      </a:cubicBezTo>
                      <a:close/>
                    </a:path>
                  </a:pathLst>
                </a:custGeom>
                <a:grpFill/>
                <a:ln w="9525" cap="flat">
                  <a:solidFill>
                    <a:srgbClr val="BBADEF"/>
                  </a:solid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1AF0AA7E-7A98-1B42-AB21-480F50C5470C}"/>
                    </a:ext>
                  </a:extLst>
                </p:cNvPr>
                <p:cNvSpPr/>
                <p:nvPr/>
              </p:nvSpPr>
              <p:spPr>
                <a:xfrm>
                  <a:off x="3720024" y="4234343"/>
                  <a:ext cx="82953" cy="82953"/>
                </a:xfrm>
                <a:custGeom>
                  <a:avLst/>
                  <a:gdLst>
                    <a:gd name="connsiteX0" fmla="*/ 82953 w 82953"/>
                    <a:gd name="connsiteY0" fmla="*/ 41476 h 82953"/>
                    <a:gd name="connsiteX1" fmla="*/ 41477 w 82953"/>
                    <a:gd name="connsiteY1" fmla="*/ 82953 h 82953"/>
                    <a:gd name="connsiteX2" fmla="*/ 0 w 82953"/>
                    <a:gd name="connsiteY2" fmla="*/ 41476 h 82953"/>
                    <a:gd name="connsiteX3" fmla="*/ 41477 w 82953"/>
                    <a:gd name="connsiteY3" fmla="*/ 0 h 82953"/>
                    <a:gd name="connsiteX4" fmla="*/ 82953 w 82953"/>
                    <a:gd name="connsiteY4" fmla="*/ 41476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6"/>
                      </a:moveTo>
                      <a:cubicBezTo>
                        <a:pt x="82953" y="64383"/>
                        <a:pt x="64383" y="82953"/>
                        <a:pt x="41477" y="82953"/>
                      </a:cubicBezTo>
                      <a:cubicBezTo>
                        <a:pt x="18570" y="82953"/>
                        <a:pt x="0" y="64384"/>
                        <a:pt x="0" y="41476"/>
                      </a:cubicBezTo>
                      <a:cubicBezTo>
                        <a:pt x="0" y="18570"/>
                        <a:pt x="18570" y="0"/>
                        <a:pt x="41477" y="0"/>
                      </a:cubicBezTo>
                      <a:cubicBezTo>
                        <a:pt x="64383" y="0"/>
                        <a:pt x="82953" y="18569"/>
                        <a:pt x="82953" y="41476"/>
                      </a:cubicBezTo>
                      <a:close/>
                    </a:path>
                  </a:pathLst>
                </a:custGeom>
                <a:grpFill/>
                <a:ln w="9525" cap="flat">
                  <a:solidFill>
                    <a:srgbClr val="BBADEF"/>
                  </a:solid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31632D1-6FD2-C01A-6487-4609016BEE4C}"/>
                    </a:ext>
                  </a:extLst>
                </p:cNvPr>
                <p:cNvSpPr/>
                <p:nvPr/>
              </p:nvSpPr>
              <p:spPr>
                <a:xfrm>
                  <a:off x="3854834" y="4234343"/>
                  <a:ext cx="82953" cy="82953"/>
                </a:xfrm>
                <a:custGeom>
                  <a:avLst/>
                  <a:gdLst>
                    <a:gd name="connsiteX0" fmla="*/ 82953 w 82953"/>
                    <a:gd name="connsiteY0" fmla="*/ 41476 h 82953"/>
                    <a:gd name="connsiteX1" fmla="*/ 41477 w 82953"/>
                    <a:gd name="connsiteY1" fmla="*/ 82953 h 82953"/>
                    <a:gd name="connsiteX2" fmla="*/ 0 w 82953"/>
                    <a:gd name="connsiteY2" fmla="*/ 41476 h 82953"/>
                    <a:gd name="connsiteX3" fmla="*/ 41477 w 82953"/>
                    <a:gd name="connsiteY3" fmla="*/ 0 h 82953"/>
                    <a:gd name="connsiteX4" fmla="*/ 82953 w 82953"/>
                    <a:gd name="connsiteY4" fmla="*/ 41476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6"/>
                      </a:moveTo>
                      <a:cubicBezTo>
                        <a:pt x="82953" y="64383"/>
                        <a:pt x="64383" y="82953"/>
                        <a:pt x="41477" y="82953"/>
                      </a:cubicBezTo>
                      <a:cubicBezTo>
                        <a:pt x="18570" y="82953"/>
                        <a:pt x="0" y="64384"/>
                        <a:pt x="0" y="41476"/>
                      </a:cubicBezTo>
                      <a:cubicBezTo>
                        <a:pt x="0" y="18570"/>
                        <a:pt x="18570" y="0"/>
                        <a:pt x="41477" y="0"/>
                      </a:cubicBezTo>
                      <a:cubicBezTo>
                        <a:pt x="64383" y="0"/>
                        <a:pt x="82953" y="18569"/>
                        <a:pt x="82953" y="41476"/>
                      </a:cubicBezTo>
                      <a:close/>
                    </a:path>
                  </a:pathLst>
                </a:custGeom>
                <a:grpFill/>
                <a:ln w="9525" cap="flat">
                  <a:solidFill>
                    <a:srgbClr val="BBADEF"/>
                  </a:solid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8CA2BBD-184D-CD68-2B47-818D2AD923E2}"/>
                    </a:ext>
                  </a:extLst>
                </p:cNvPr>
                <p:cNvSpPr/>
                <p:nvPr/>
              </p:nvSpPr>
              <p:spPr>
                <a:xfrm>
                  <a:off x="3315595" y="4365695"/>
                  <a:ext cx="82953" cy="82953"/>
                </a:xfrm>
                <a:custGeom>
                  <a:avLst/>
                  <a:gdLst>
                    <a:gd name="connsiteX0" fmla="*/ 82953 w 82953"/>
                    <a:gd name="connsiteY0" fmla="*/ 41477 h 82953"/>
                    <a:gd name="connsiteX1" fmla="*/ 41477 w 82953"/>
                    <a:gd name="connsiteY1" fmla="*/ 82953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4" y="82953"/>
                        <a:pt x="41477" y="82953"/>
                      </a:cubicBezTo>
                      <a:cubicBezTo>
                        <a:pt x="18570" y="82953"/>
                        <a:pt x="0" y="64384"/>
                        <a:pt x="0" y="41477"/>
                      </a:cubicBezTo>
                      <a:cubicBezTo>
                        <a:pt x="0" y="18570"/>
                        <a:pt x="18570" y="0"/>
                        <a:pt x="41477" y="0"/>
                      </a:cubicBezTo>
                      <a:cubicBezTo>
                        <a:pt x="64384" y="0"/>
                        <a:pt x="82953" y="18569"/>
                        <a:pt x="82953" y="41477"/>
                      </a:cubicBezTo>
                      <a:close/>
                    </a:path>
                  </a:pathLst>
                </a:custGeom>
                <a:grpFill/>
                <a:ln w="9525" cap="flat">
                  <a:solidFill>
                    <a:srgbClr val="BBADEF"/>
                  </a:solid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02C7471A-49E2-6ED4-CC3E-4DDBF133089A}"/>
                    </a:ext>
                  </a:extLst>
                </p:cNvPr>
                <p:cNvSpPr/>
                <p:nvPr/>
              </p:nvSpPr>
              <p:spPr>
                <a:xfrm>
                  <a:off x="3450405" y="4365695"/>
                  <a:ext cx="82953" cy="82953"/>
                </a:xfrm>
                <a:custGeom>
                  <a:avLst/>
                  <a:gdLst>
                    <a:gd name="connsiteX0" fmla="*/ 82953 w 82953"/>
                    <a:gd name="connsiteY0" fmla="*/ 41477 h 82953"/>
                    <a:gd name="connsiteX1" fmla="*/ 41477 w 82953"/>
                    <a:gd name="connsiteY1" fmla="*/ 82953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4" y="82953"/>
                        <a:pt x="41477" y="82953"/>
                      </a:cubicBezTo>
                      <a:cubicBezTo>
                        <a:pt x="18570" y="82953"/>
                        <a:pt x="0" y="64384"/>
                        <a:pt x="0" y="41477"/>
                      </a:cubicBezTo>
                      <a:cubicBezTo>
                        <a:pt x="0" y="18570"/>
                        <a:pt x="18570" y="0"/>
                        <a:pt x="41477" y="0"/>
                      </a:cubicBezTo>
                      <a:cubicBezTo>
                        <a:pt x="64384" y="0"/>
                        <a:pt x="82953" y="18569"/>
                        <a:pt x="82953" y="41477"/>
                      </a:cubicBezTo>
                      <a:close/>
                    </a:path>
                  </a:pathLst>
                </a:custGeom>
                <a:grpFill/>
                <a:ln w="9525" cap="flat">
                  <a:solidFill>
                    <a:srgbClr val="BBADEF"/>
                  </a:solid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31BB0B7F-659B-9F95-B299-C464722F265C}"/>
                    </a:ext>
                  </a:extLst>
                </p:cNvPr>
                <p:cNvSpPr/>
                <p:nvPr/>
              </p:nvSpPr>
              <p:spPr>
                <a:xfrm>
                  <a:off x="3585214" y="4365695"/>
                  <a:ext cx="82953" cy="82953"/>
                </a:xfrm>
                <a:custGeom>
                  <a:avLst/>
                  <a:gdLst>
                    <a:gd name="connsiteX0" fmla="*/ 82953 w 82953"/>
                    <a:gd name="connsiteY0" fmla="*/ 41477 h 82953"/>
                    <a:gd name="connsiteX1" fmla="*/ 41477 w 82953"/>
                    <a:gd name="connsiteY1" fmla="*/ 82953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3" y="82953"/>
                        <a:pt x="41477" y="82953"/>
                      </a:cubicBezTo>
                      <a:cubicBezTo>
                        <a:pt x="18570" y="82953"/>
                        <a:pt x="0" y="64384"/>
                        <a:pt x="0" y="41477"/>
                      </a:cubicBezTo>
                      <a:cubicBezTo>
                        <a:pt x="0" y="18570"/>
                        <a:pt x="18570" y="0"/>
                        <a:pt x="41477" y="0"/>
                      </a:cubicBezTo>
                      <a:cubicBezTo>
                        <a:pt x="64383" y="0"/>
                        <a:pt x="82953" y="18569"/>
                        <a:pt x="82953" y="41477"/>
                      </a:cubicBezTo>
                      <a:close/>
                    </a:path>
                  </a:pathLst>
                </a:custGeom>
                <a:grpFill/>
                <a:ln w="9525" cap="flat">
                  <a:solidFill>
                    <a:srgbClr val="BBADEF"/>
                  </a:solid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BC17B66B-D7AF-8D6B-462F-1729165B0E75}"/>
                    </a:ext>
                  </a:extLst>
                </p:cNvPr>
                <p:cNvSpPr/>
                <p:nvPr/>
              </p:nvSpPr>
              <p:spPr>
                <a:xfrm>
                  <a:off x="3720024" y="4365695"/>
                  <a:ext cx="82953" cy="82953"/>
                </a:xfrm>
                <a:custGeom>
                  <a:avLst/>
                  <a:gdLst>
                    <a:gd name="connsiteX0" fmla="*/ 82953 w 82953"/>
                    <a:gd name="connsiteY0" fmla="*/ 41477 h 82953"/>
                    <a:gd name="connsiteX1" fmla="*/ 41477 w 82953"/>
                    <a:gd name="connsiteY1" fmla="*/ 82953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3" y="82953"/>
                        <a:pt x="41477" y="82953"/>
                      </a:cubicBezTo>
                      <a:cubicBezTo>
                        <a:pt x="18570" y="82953"/>
                        <a:pt x="0" y="64384"/>
                        <a:pt x="0" y="41477"/>
                      </a:cubicBezTo>
                      <a:cubicBezTo>
                        <a:pt x="0" y="18570"/>
                        <a:pt x="18570" y="0"/>
                        <a:pt x="41477" y="0"/>
                      </a:cubicBezTo>
                      <a:cubicBezTo>
                        <a:pt x="64383" y="0"/>
                        <a:pt x="82953" y="18569"/>
                        <a:pt x="82953" y="41477"/>
                      </a:cubicBezTo>
                      <a:close/>
                    </a:path>
                  </a:pathLst>
                </a:custGeom>
                <a:grpFill/>
                <a:ln w="9525" cap="flat">
                  <a:solidFill>
                    <a:srgbClr val="BBADEF"/>
                  </a:solid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B78C9720-2C17-14D3-5FD1-A9ED58AE46AF}"/>
                    </a:ext>
                  </a:extLst>
                </p:cNvPr>
                <p:cNvSpPr/>
                <p:nvPr/>
              </p:nvSpPr>
              <p:spPr>
                <a:xfrm>
                  <a:off x="3854834" y="4365695"/>
                  <a:ext cx="82953" cy="82953"/>
                </a:xfrm>
                <a:custGeom>
                  <a:avLst/>
                  <a:gdLst>
                    <a:gd name="connsiteX0" fmla="*/ 82953 w 82953"/>
                    <a:gd name="connsiteY0" fmla="*/ 41477 h 82953"/>
                    <a:gd name="connsiteX1" fmla="*/ 41477 w 82953"/>
                    <a:gd name="connsiteY1" fmla="*/ 82953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3" y="82953"/>
                        <a:pt x="41477" y="82953"/>
                      </a:cubicBezTo>
                      <a:cubicBezTo>
                        <a:pt x="18570" y="82953"/>
                        <a:pt x="0" y="64384"/>
                        <a:pt x="0" y="41477"/>
                      </a:cubicBezTo>
                      <a:cubicBezTo>
                        <a:pt x="0" y="18570"/>
                        <a:pt x="18570" y="0"/>
                        <a:pt x="41477" y="0"/>
                      </a:cubicBezTo>
                      <a:cubicBezTo>
                        <a:pt x="64383" y="0"/>
                        <a:pt x="82953" y="18569"/>
                        <a:pt x="82953" y="41477"/>
                      </a:cubicBezTo>
                      <a:close/>
                    </a:path>
                  </a:pathLst>
                </a:custGeom>
                <a:grpFill/>
                <a:ln w="9525" cap="flat">
                  <a:solidFill>
                    <a:srgbClr val="BBADEF"/>
                  </a:solid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02E285F9-6FB5-D4D7-F858-0497176498A5}"/>
                    </a:ext>
                  </a:extLst>
                </p:cNvPr>
                <p:cNvSpPr/>
                <p:nvPr/>
              </p:nvSpPr>
              <p:spPr>
                <a:xfrm>
                  <a:off x="3315595" y="4497047"/>
                  <a:ext cx="82953" cy="82953"/>
                </a:xfrm>
                <a:custGeom>
                  <a:avLst/>
                  <a:gdLst>
                    <a:gd name="connsiteX0" fmla="*/ 82953 w 82953"/>
                    <a:gd name="connsiteY0" fmla="*/ 41477 h 82953"/>
                    <a:gd name="connsiteX1" fmla="*/ 41477 w 82953"/>
                    <a:gd name="connsiteY1" fmla="*/ 82954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4"/>
                        <a:pt x="64384" y="82954"/>
                        <a:pt x="41477" y="82954"/>
                      </a:cubicBezTo>
                      <a:cubicBezTo>
                        <a:pt x="18570" y="82954"/>
                        <a:pt x="0" y="64384"/>
                        <a:pt x="0" y="41477"/>
                      </a:cubicBezTo>
                      <a:cubicBezTo>
                        <a:pt x="0" y="18570"/>
                        <a:pt x="18570" y="0"/>
                        <a:pt x="41477" y="0"/>
                      </a:cubicBezTo>
                      <a:cubicBezTo>
                        <a:pt x="64384" y="0"/>
                        <a:pt x="82953" y="18570"/>
                        <a:pt x="82953" y="41477"/>
                      </a:cubicBezTo>
                      <a:close/>
                    </a:path>
                  </a:pathLst>
                </a:custGeom>
                <a:grpFill/>
                <a:ln w="9525" cap="flat">
                  <a:solidFill>
                    <a:srgbClr val="BBADEF"/>
                  </a:solid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CBDB4CA-B536-CE18-FE83-9F425D4A38FA}"/>
                    </a:ext>
                  </a:extLst>
                </p:cNvPr>
                <p:cNvSpPr/>
                <p:nvPr/>
              </p:nvSpPr>
              <p:spPr>
                <a:xfrm>
                  <a:off x="3450405" y="4497047"/>
                  <a:ext cx="82953" cy="82953"/>
                </a:xfrm>
                <a:custGeom>
                  <a:avLst/>
                  <a:gdLst>
                    <a:gd name="connsiteX0" fmla="*/ 82953 w 82953"/>
                    <a:gd name="connsiteY0" fmla="*/ 41477 h 82953"/>
                    <a:gd name="connsiteX1" fmla="*/ 41477 w 82953"/>
                    <a:gd name="connsiteY1" fmla="*/ 82954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4"/>
                        <a:pt x="64384" y="82954"/>
                        <a:pt x="41477" y="82954"/>
                      </a:cubicBezTo>
                      <a:cubicBezTo>
                        <a:pt x="18570" y="82954"/>
                        <a:pt x="0" y="64384"/>
                        <a:pt x="0" y="41477"/>
                      </a:cubicBezTo>
                      <a:cubicBezTo>
                        <a:pt x="0" y="18570"/>
                        <a:pt x="18570" y="0"/>
                        <a:pt x="41477" y="0"/>
                      </a:cubicBezTo>
                      <a:cubicBezTo>
                        <a:pt x="64384" y="0"/>
                        <a:pt x="82953" y="18570"/>
                        <a:pt x="82953" y="41477"/>
                      </a:cubicBezTo>
                      <a:close/>
                    </a:path>
                  </a:pathLst>
                </a:custGeom>
                <a:grpFill/>
                <a:ln w="9525" cap="flat">
                  <a:solidFill>
                    <a:srgbClr val="BBADEF"/>
                  </a:solid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E6B5711-CAA3-3BED-9E20-14F4658C592C}"/>
                    </a:ext>
                  </a:extLst>
                </p:cNvPr>
                <p:cNvSpPr/>
                <p:nvPr/>
              </p:nvSpPr>
              <p:spPr>
                <a:xfrm>
                  <a:off x="3585214" y="4497047"/>
                  <a:ext cx="82953" cy="82953"/>
                </a:xfrm>
                <a:custGeom>
                  <a:avLst/>
                  <a:gdLst>
                    <a:gd name="connsiteX0" fmla="*/ 82953 w 82953"/>
                    <a:gd name="connsiteY0" fmla="*/ 41477 h 82953"/>
                    <a:gd name="connsiteX1" fmla="*/ 41477 w 82953"/>
                    <a:gd name="connsiteY1" fmla="*/ 82954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4"/>
                        <a:pt x="64383" y="82954"/>
                        <a:pt x="41477" y="82954"/>
                      </a:cubicBezTo>
                      <a:cubicBezTo>
                        <a:pt x="18570" y="82954"/>
                        <a:pt x="0" y="64384"/>
                        <a:pt x="0" y="41477"/>
                      </a:cubicBezTo>
                      <a:cubicBezTo>
                        <a:pt x="0" y="18570"/>
                        <a:pt x="18570" y="0"/>
                        <a:pt x="41477" y="0"/>
                      </a:cubicBezTo>
                      <a:cubicBezTo>
                        <a:pt x="64383" y="0"/>
                        <a:pt x="82953" y="18570"/>
                        <a:pt x="82953" y="41477"/>
                      </a:cubicBezTo>
                      <a:close/>
                    </a:path>
                  </a:pathLst>
                </a:custGeom>
                <a:grpFill/>
                <a:ln w="9525" cap="flat">
                  <a:solidFill>
                    <a:srgbClr val="BBADEF"/>
                  </a:solid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D4C05E63-85BA-0ACD-1CAB-A4DDBEDF4093}"/>
                    </a:ext>
                  </a:extLst>
                </p:cNvPr>
                <p:cNvSpPr/>
                <p:nvPr/>
              </p:nvSpPr>
              <p:spPr>
                <a:xfrm>
                  <a:off x="3720024" y="4497047"/>
                  <a:ext cx="82953" cy="82953"/>
                </a:xfrm>
                <a:custGeom>
                  <a:avLst/>
                  <a:gdLst>
                    <a:gd name="connsiteX0" fmla="*/ 82953 w 82953"/>
                    <a:gd name="connsiteY0" fmla="*/ 41477 h 82953"/>
                    <a:gd name="connsiteX1" fmla="*/ 41477 w 82953"/>
                    <a:gd name="connsiteY1" fmla="*/ 82954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4"/>
                        <a:pt x="64383" y="82954"/>
                        <a:pt x="41477" y="82954"/>
                      </a:cubicBezTo>
                      <a:cubicBezTo>
                        <a:pt x="18570" y="82954"/>
                        <a:pt x="0" y="64384"/>
                        <a:pt x="0" y="41477"/>
                      </a:cubicBezTo>
                      <a:cubicBezTo>
                        <a:pt x="0" y="18570"/>
                        <a:pt x="18570" y="0"/>
                        <a:pt x="41477" y="0"/>
                      </a:cubicBezTo>
                      <a:cubicBezTo>
                        <a:pt x="64383" y="0"/>
                        <a:pt x="82953" y="18570"/>
                        <a:pt x="82953" y="41477"/>
                      </a:cubicBezTo>
                      <a:close/>
                    </a:path>
                  </a:pathLst>
                </a:custGeom>
                <a:grpFill/>
                <a:ln w="9525" cap="flat">
                  <a:solidFill>
                    <a:srgbClr val="BBADEF"/>
                  </a:solid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FCB5334C-C9C5-89EC-58AA-A4E9EF4AE0A9}"/>
                    </a:ext>
                  </a:extLst>
                </p:cNvPr>
                <p:cNvSpPr/>
                <p:nvPr/>
              </p:nvSpPr>
              <p:spPr>
                <a:xfrm>
                  <a:off x="3854834" y="4497047"/>
                  <a:ext cx="82953" cy="82953"/>
                </a:xfrm>
                <a:custGeom>
                  <a:avLst/>
                  <a:gdLst>
                    <a:gd name="connsiteX0" fmla="*/ 82953 w 82953"/>
                    <a:gd name="connsiteY0" fmla="*/ 41477 h 82953"/>
                    <a:gd name="connsiteX1" fmla="*/ 41477 w 82953"/>
                    <a:gd name="connsiteY1" fmla="*/ 82954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4"/>
                        <a:pt x="64383" y="82954"/>
                        <a:pt x="41477" y="82954"/>
                      </a:cubicBezTo>
                      <a:cubicBezTo>
                        <a:pt x="18570" y="82954"/>
                        <a:pt x="0" y="64384"/>
                        <a:pt x="0" y="41477"/>
                      </a:cubicBezTo>
                      <a:cubicBezTo>
                        <a:pt x="0" y="18570"/>
                        <a:pt x="18570" y="0"/>
                        <a:pt x="41477" y="0"/>
                      </a:cubicBezTo>
                      <a:cubicBezTo>
                        <a:pt x="64383" y="0"/>
                        <a:pt x="82953" y="18570"/>
                        <a:pt x="82953" y="41477"/>
                      </a:cubicBezTo>
                      <a:close/>
                    </a:path>
                  </a:pathLst>
                </a:custGeom>
                <a:grpFill/>
                <a:ln w="9525" cap="flat">
                  <a:solidFill>
                    <a:srgbClr val="BBADEF"/>
                  </a:solid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F28154DB-514F-D321-7AB5-CB519C38E983}"/>
                    </a:ext>
                  </a:extLst>
                </p:cNvPr>
                <p:cNvSpPr/>
                <p:nvPr/>
              </p:nvSpPr>
              <p:spPr>
                <a:xfrm>
                  <a:off x="3315595" y="4628399"/>
                  <a:ext cx="82953" cy="82953"/>
                </a:xfrm>
                <a:custGeom>
                  <a:avLst/>
                  <a:gdLst>
                    <a:gd name="connsiteX0" fmla="*/ 82953 w 82953"/>
                    <a:gd name="connsiteY0" fmla="*/ 41477 h 82953"/>
                    <a:gd name="connsiteX1" fmla="*/ 41477 w 82953"/>
                    <a:gd name="connsiteY1" fmla="*/ 82953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4" y="82953"/>
                        <a:pt x="41477" y="82953"/>
                      </a:cubicBezTo>
                      <a:cubicBezTo>
                        <a:pt x="18570" y="82953"/>
                        <a:pt x="0" y="64384"/>
                        <a:pt x="0" y="41477"/>
                      </a:cubicBezTo>
                      <a:cubicBezTo>
                        <a:pt x="0" y="18570"/>
                        <a:pt x="18570" y="0"/>
                        <a:pt x="41477" y="0"/>
                      </a:cubicBezTo>
                      <a:cubicBezTo>
                        <a:pt x="64384" y="0"/>
                        <a:pt x="82953" y="18569"/>
                        <a:pt x="82953" y="41477"/>
                      </a:cubicBezTo>
                      <a:close/>
                    </a:path>
                  </a:pathLst>
                </a:custGeom>
                <a:grpFill/>
                <a:ln w="9525" cap="flat">
                  <a:solidFill>
                    <a:srgbClr val="BBADEF"/>
                  </a:solid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13F1C760-9C95-FA63-7B58-D5F3A6D65D12}"/>
                    </a:ext>
                  </a:extLst>
                </p:cNvPr>
                <p:cNvSpPr/>
                <p:nvPr/>
              </p:nvSpPr>
              <p:spPr>
                <a:xfrm>
                  <a:off x="3450405" y="4628399"/>
                  <a:ext cx="82953" cy="82953"/>
                </a:xfrm>
                <a:custGeom>
                  <a:avLst/>
                  <a:gdLst>
                    <a:gd name="connsiteX0" fmla="*/ 82953 w 82953"/>
                    <a:gd name="connsiteY0" fmla="*/ 41477 h 82953"/>
                    <a:gd name="connsiteX1" fmla="*/ 41477 w 82953"/>
                    <a:gd name="connsiteY1" fmla="*/ 82953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4" y="82953"/>
                        <a:pt x="41477" y="82953"/>
                      </a:cubicBezTo>
                      <a:cubicBezTo>
                        <a:pt x="18570" y="82953"/>
                        <a:pt x="0" y="64384"/>
                        <a:pt x="0" y="41477"/>
                      </a:cubicBezTo>
                      <a:cubicBezTo>
                        <a:pt x="0" y="18570"/>
                        <a:pt x="18570" y="0"/>
                        <a:pt x="41477" y="0"/>
                      </a:cubicBezTo>
                      <a:cubicBezTo>
                        <a:pt x="64384" y="0"/>
                        <a:pt x="82953" y="18569"/>
                        <a:pt x="82953" y="41477"/>
                      </a:cubicBezTo>
                      <a:close/>
                    </a:path>
                  </a:pathLst>
                </a:custGeom>
                <a:grpFill/>
                <a:ln w="9525" cap="flat">
                  <a:solidFill>
                    <a:srgbClr val="BBADEF"/>
                  </a:solid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BF88F779-792B-3286-A7C7-96408E3F47EA}"/>
                    </a:ext>
                  </a:extLst>
                </p:cNvPr>
                <p:cNvSpPr/>
                <p:nvPr/>
              </p:nvSpPr>
              <p:spPr>
                <a:xfrm>
                  <a:off x="3585214" y="4628399"/>
                  <a:ext cx="82953" cy="82953"/>
                </a:xfrm>
                <a:custGeom>
                  <a:avLst/>
                  <a:gdLst>
                    <a:gd name="connsiteX0" fmla="*/ 82953 w 82953"/>
                    <a:gd name="connsiteY0" fmla="*/ 41477 h 82953"/>
                    <a:gd name="connsiteX1" fmla="*/ 41477 w 82953"/>
                    <a:gd name="connsiteY1" fmla="*/ 82953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3" y="82953"/>
                        <a:pt x="41477" y="82953"/>
                      </a:cubicBezTo>
                      <a:cubicBezTo>
                        <a:pt x="18570" y="82953"/>
                        <a:pt x="0" y="64384"/>
                        <a:pt x="0" y="41477"/>
                      </a:cubicBezTo>
                      <a:cubicBezTo>
                        <a:pt x="0" y="18570"/>
                        <a:pt x="18570" y="0"/>
                        <a:pt x="41477" y="0"/>
                      </a:cubicBezTo>
                      <a:cubicBezTo>
                        <a:pt x="64383" y="0"/>
                        <a:pt x="82953" y="18569"/>
                        <a:pt x="82953" y="41477"/>
                      </a:cubicBezTo>
                      <a:close/>
                    </a:path>
                  </a:pathLst>
                </a:custGeom>
                <a:grpFill/>
                <a:ln w="9525" cap="flat">
                  <a:solidFill>
                    <a:srgbClr val="BBADEF"/>
                  </a:solid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DA16E8CC-E015-D494-EAE6-FF22C92FCF6A}"/>
                    </a:ext>
                  </a:extLst>
                </p:cNvPr>
                <p:cNvSpPr/>
                <p:nvPr/>
              </p:nvSpPr>
              <p:spPr>
                <a:xfrm>
                  <a:off x="3720024" y="4628399"/>
                  <a:ext cx="82953" cy="82953"/>
                </a:xfrm>
                <a:custGeom>
                  <a:avLst/>
                  <a:gdLst>
                    <a:gd name="connsiteX0" fmla="*/ 82953 w 82953"/>
                    <a:gd name="connsiteY0" fmla="*/ 41477 h 82953"/>
                    <a:gd name="connsiteX1" fmla="*/ 41477 w 82953"/>
                    <a:gd name="connsiteY1" fmla="*/ 82953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3" y="82953"/>
                        <a:pt x="41477" y="82953"/>
                      </a:cubicBezTo>
                      <a:cubicBezTo>
                        <a:pt x="18570" y="82953"/>
                        <a:pt x="0" y="64384"/>
                        <a:pt x="0" y="41477"/>
                      </a:cubicBezTo>
                      <a:cubicBezTo>
                        <a:pt x="0" y="18570"/>
                        <a:pt x="18570" y="0"/>
                        <a:pt x="41477" y="0"/>
                      </a:cubicBezTo>
                      <a:cubicBezTo>
                        <a:pt x="64383" y="0"/>
                        <a:pt x="82953" y="18569"/>
                        <a:pt x="82953" y="41477"/>
                      </a:cubicBezTo>
                      <a:close/>
                    </a:path>
                  </a:pathLst>
                </a:custGeom>
                <a:grpFill/>
                <a:ln w="9525" cap="flat">
                  <a:solidFill>
                    <a:srgbClr val="BBADEF"/>
                  </a:solid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0DAAD591-612E-0F00-C505-A9D48AE452B3}"/>
                    </a:ext>
                  </a:extLst>
                </p:cNvPr>
                <p:cNvSpPr/>
                <p:nvPr/>
              </p:nvSpPr>
              <p:spPr>
                <a:xfrm>
                  <a:off x="3854834" y="4628399"/>
                  <a:ext cx="82953" cy="82953"/>
                </a:xfrm>
                <a:custGeom>
                  <a:avLst/>
                  <a:gdLst>
                    <a:gd name="connsiteX0" fmla="*/ 82953 w 82953"/>
                    <a:gd name="connsiteY0" fmla="*/ 41477 h 82953"/>
                    <a:gd name="connsiteX1" fmla="*/ 41477 w 82953"/>
                    <a:gd name="connsiteY1" fmla="*/ 82953 h 82953"/>
                    <a:gd name="connsiteX2" fmla="*/ 0 w 82953"/>
                    <a:gd name="connsiteY2" fmla="*/ 41477 h 82953"/>
                    <a:gd name="connsiteX3" fmla="*/ 41477 w 82953"/>
                    <a:gd name="connsiteY3" fmla="*/ 0 h 82953"/>
                    <a:gd name="connsiteX4" fmla="*/ 82953 w 82953"/>
                    <a:gd name="connsiteY4" fmla="*/ 41477 h 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3" h="82953">
                      <a:moveTo>
                        <a:pt x="82953" y="41477"/>
                      </a:moveTo>
                      <a:cubicBezTo>
                        <a:pt x="82953" y="64383"/>
                        <a:pt x="64383" y="82953"/>
                        <a:pt x="41477" y="82953"/>
                      </a:cubicBezTo>
                      <a:cubicBezTo>
                        <a:pt x="18570" y="82953"/>
                        <a:pt x="0" y="64384"/>
                        <a:pt x="0" y="41477"/>
                      </a:cubicBezTo>
                      <a:cubicBezTo>
                        <a:pt x="0" y="18570"/>
                        <a:pt x="18570" y="0"/>
                        <a:pt x="41477" y="0"/>
                      </a:cubicBezTo>
                      <a:cubicBezTo>
                        <a:pt x="64383" y="0"/>
                        <a:pt x="82953" y="18569"/>
                        <a:pt x="82953" y="41477"/>
                      </a:cubicBezTo>
                      <a:close/>
                    </a:path>
                  </a:pathLst>
                </a:custGeom>
                <a:grpFill/>
                <a:ln w="9525" cap="flat">
                  <a:solidFill>
                    <a:srgbClr val="BBADEF"/>
                  </a:solidFill>
                  <a:prstDash val="solid"/>
                  <a:miter/>
                </a:ln>
              </p:spPr>
              <p:txBody>
                <a:bodyPr rtlCol="0" anchor="ctr"/>
                <a:lstStyle/>
                <a:p>
                  <a:endParaRPr lang="en-US"/>
                </a:p>
              </p:txBody>
            </p:sp>
          </p:grpSp>
          <p:sp>
            <p:nvSpPr>
              <p:cNvPr id="341" name="Freeform: Shape 340">
                <a:extLst>
                  <a:ext uri="{FF2B5EF4-FFF2-40B4-BE49-F238E27FC236}">
                    <a16:creationId xmlns:a16="http://schemas.microsoft.com/office/drawing/2014/main" id="{A08F67E0-B6BE-EE5E-75D7-60DF49AA4930}"/>
                  </a:ext>
                </a:extLst>
              </p:cNvPr>
              <p:cNvSpPr/>
              <p:nvPr/>
            </p:nvSpPr>
            <p:spPr>
              <a:xfrm>
                <a:off x="3456291" y="3887700"/>
                <a:ext cx="55306" cy="55306"/>
              </a:xfrm>
              <a:custGeom>
                <a:avLst/>
                <a:gdLst>
                  <a:gd name="connsiteX0" fmla="*/ 55307 w 55306"/>
                  <a:gd name="connsiteY0" fmla="*/ 27653 h 55306"/>
                  <a:gd name="connsiteX1" fmla="*/ 27653 w 55306"/>
                  <a:gd name="connsiteY1" fmla="*/ 55307 h 55306"/>
                  <a:gd name="connsiteX2" fmla="*/ 0 w 55306"/>
                  <a:gd name="connsiteY2" fmla="*/ 27653 h 55306"/>
                  <a:gd name="connsiteX3" fmla="*/ 27653 w 55306"/>
                  <a:gd name="connsiteY3" fmla="*/ 0 h 55306"/>
                  <a:gd name="connsiteX4" fmla="*/ 55307 w 55306"/>
                  <a:gd name="connsiteY4" fmla="*/ 27653 h 5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6" h="55306">
                    <a:moveTo>
                      <a:pt x="55307" y="27653"/>
                    </a:moveTo>
                    <a:cubicBezTo>
                      <a:pt x="55307" y="42926"/>
                      <a:pt x="42926" y="55307"/>
                      <a:pt x="27653" y="55307"/>
                    </a:cubicBezTo>
                    <a:cubicBezTo>
                      <a:pt x="12381" y="55307"/>
                      <a:pt x="0" y="42926"/>
                      <a:pt x="0" y="27653"/>
                    </a:cubicBezTo>
                    <a:cubicBezTo>
                      <a:pt x="0" y="12381"/>
                      <a:pt x="12381" y="0"/>
                      <a:pt x="27653" y="0"/>
                    </a:cubicBezTo>
                    <a:cubicBezTo>
                      <a:pt x="42926" y="0"/>
                      <a:pt x="55307" y="12381"/>
                      <a:pt x="55307" y="27653"/>
                    </a:cubicBezTo>
                    <a:close/>
                  </a:path>
                </a:pathLst>
              </a:custGeom>
              <a:grpFill/>
              <a:ln w="9525" cap="flat">
                <a:solidFill>
                  <a:srgbClr val="BBADEF"/>
                </a:solid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5FFD9B73-6266-7E51-B66A-F8AFF346F4BA}"/>
                  </a:ext>
                </a:extLst>
              </p:cNvPr>
              <p:cNvSpPr/>
              <p:nvPr/>
            </p:nvSpPr>
            <p:spPr>
              <a:xfrm>
                <a:off x="3321481" y="3887700"/>
                <a:ext cx="55306" cy="55306"/>
              </a:xfrm>
              <a:custGeom>
                <a:avLst/>
                <a:gdLst>
                  <a:gd name="connsiteX0" fmla="*/ 55307 w 55306"/>
                  <a:gd name="connsiteY0" fmla="*/ 27653 h 55306"/>
                  <a:gd name="connsiteX1" fmla="*/ 27653 w 55306"/>
                  <a:gd name="connsiteY1" fmla="*/ 55307 h 55306"/>
                  <a:gd name="connsiteX2" fmla="*/ 0 w 55306"/>
                  <a:gd name="connsiteY2" fmla="*/ 27653 h 55306"/>
                  <a:gd name="connsiteX3" fmla="*/ 27653 w 55306"/>
                  <a:gd name="connsiteY3" fmla="*/ 0 h 55306"/>
                  <a:gd name="connsiteX4" fmla="*/ 55307 w 55306"/>
                  <a:gd name="connsiteY4" fmla="*/ 27653 h 5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6" h="55306">
                    <a:moveTo>
                      <a:pt x="55307" y="27653"/>
                    </a:moveTo>
                    <a:cubicBezTo>
                      <a:pt x="55307" y="42926"/>
                      <a:pt x="42926" y="55307"/>
                      <a:pt x="27653" y="55307"/>
                    </a:cubicBezTo>
                    <a:cubicBezTo>
                      <a:pt x="12381" y="55307"/>
                      <a:pt x="0" y="42926"/>
                      <a:pt x="0" y="27653"/>
                    </a:cubicBezTo>
                    <a:cubicBezTo>
                      <a:pt x="0" y="12381"/>
                      <a:pt x="12381" y="0"/>
                      <a:pt x="27653" y="0"/>
                    </a:cubicBezTo>
                    <a:cubicBezTo>
                      <a:pt x="42926" y="0"/>
                      <a:pt x="55307" y="12381"/>
                      <a:pt x="55307" y="27653"/>
                    </a:cubicBezTo>
                    <a:close/>
                  </a:path>
                </a:pathLst>
              </a:custGeom>
              <a:grpFill/>
              <a:ln w="9525" cap="flat">
                <a:solidFill>
                  <a:srgbClr val="BBADEF"/>
                </a:solid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EE64ED6-08E5-9216-EF40-22945EFEED1A}"/>
                  </a:ext>
                </a:extLst>
              </p:cNvPr>
              <p:cNvSpPr/>
              <p:nvPr/>
            </p:nvSpPr>
            <p:spPr>
              <a:xfrm>
                <a:off x="3295978" y="3551186"/>
                <a:ext cx="663675" cy="238894"/>
              </a:xfrm>
              <a:custGeom>
                <a:avLst/>
                <a:gdLst>
                  <a:gd name="connsiteX0" fmla="*/ 0 w 663675"/>
                  <a:gd name="connsiteY0" fmla="*/ 0 h 238894"/>
                  <a:gd name="connsiteX1" fmla="*/ 663676 w 663675"/>
                  <a:gd name="connsiteY1" fmla="*/ 0 h 238894"/>
                  <a:gd name="connsiteX2" fmla="*/ 663676 w 663675"/>
                  <a:gd name="connsiteY2" fmla="*/ 238894 h 238894"/>
                  <a:gd name="connsiteX3" fmla="*/ 0 w 663675"/>
                  <a:gd name="connsiteY3" fmla="*/ 238894 h 238894"/>
                </a:gdLst>
                <a:ahLst/>
                <a:cxnLst>
                  <a:cxn ang="0">
                    <a:pos x="connsiteX0" y="connsiteY0"/>
                  </a:cxn>
                  <a:cxn ang="0">
                    <a:pos x="connsiteX1" y="connsiteY1"/>
                  </a:cxn>
                  <a:cxn ang="0">
                    <a:pos x="connsiteX2" y="connsiteY2"/>
                  </a:cxn>
                  <a:cxn ang="0">
                    <a:pos x="connsiteX3" y="connsiteY3"/>
                  </a:cxn>
                </a:cxnLst>
                <a:rect l="l" t="t" r="r" b="b"/>
                <a:pathLst>
                  <a:path w="663675" h="238894">
                    <a:moveTo>
                      <a:pt x="0" y="0"/>
                    </a:moveTo>
                    <a:lnTo>
                      <a:pt x="663676" y="0"/>
                    </a:lnTo>
                    <a:lnTo>
                      <a:pt x="663676" y="238894"/>
                    </a:lnTo>
                    <a:lnTo>
                      <a:pt x="0" y="238894"/>
                    </a:lnTo>
                    <a:close/>
                  </a:path>
                </a:pathLst>
              </a:custGeom>
              <a:grpFill/>
              <a:ln w="9525" cap="flat">
                <a:solidFill>
                  <a:srgbClr val="BBADEF"/>
                </a:solid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29FCC54-9499-40DD-824F-95ADF880A2E2}"/>
                  </a:ext>
                </a:extLst>
              </p:cNvPr>
              <p:cNvSpPr/>
              <p:nvPr/>
            </p:nvSpPr>
            <p:spPr>
              <a:xfrm>
                <a:off x="3291285" y="3450967"/>
                <a:ext cx="168656" cy="34354"/>
              </a:xfrm>
              <a:custGeom>
                <a:avLst/>
                <a:gdLst>
                  <a:gd name="connsiteX0" fmla="*/ 0 w 168656"/>
                  <a:gd name="connsiteY0" fmla="*/ 0 h 34354"/>
                  <a:gd name="connsiteX1" fmla="*/ 168657 w 168656"/>
                  <a:gd name="connsiteY1" fmla="*/ 0 h 34354"/>
                  <a:gd name="connsiteX2" fmla="*/ 168657 w 168656"/>
                  <a:gd name="connsiteY2" fmla="*/ 34354 h 34354"/>
                  <a:gd name="connsiteX3" fmla="*/ 0 w 168656"/>
                  <a:gd name="connsiteY3" fmla="*/ 34354 h 34354"/>
                </a:gdLst>
                <a:ahLst/>
                <a:cxnLst>
                  <a:cxn ang="0">
                    <a:pos x="connsiteX0" y="connsiteY0"/>
                  </a:cxn>
                  <a:cxn ang="0">
                    <a:pos x="connsiteX1" y="connsiteY1"/>
                  </a:cxn>
                  <a:cxn ang="0">
                    <a:pos x="connsiteX2" y="connsiteY2"/>
                  </a:cxn>
                  <a:cxn ang="0">
                    <a:pos x="connsiteX3" y="connsiteY3"/>
                  </a:cxn>
                </a:cxnLst>
                <a:rect l="l" t="t" r="r" b="b"/>
                <a:pathLst>
                  <a:path w="168656" h="34354">
                    <a:moveTo>
                      <a:pt x="0" y="0"/>
                    </a:moveTo>
                    <a:lnTo>
                      <a:pt x="168657" y="0"/>
                    </a:lnTo>
                    <a:lnTo>
                      <a:pt x="168657" y="34354"/>
                    </a:lnTo>
                    <a:lnTo>
                      <a:pt x="0" y="34354"/>
                    </a:lnTo>
                    <a:close/>
                  </a:path>
                </a:pathLst>
              </a:custGeom>
              <a:grpFill/>
              <a:ln w="9525" cap="flat">
                <a:solidFill>
                  <a:srgbClr val="BBADEF"/>
                </a:solidFill>
                <a:prstDash val="solid"/>
                <a:miter/>
              </a:ln>
            </p:spPr>
            <p:txBody>
              <a:bodyPr rtlCol="0" anchor="ctr"/>
              <a:lstStyle/>
              <a:p>
                <a:endParaRPr lang="en-US"/>
              </a:p>
            </p:txBody>
          </p:sp>
        </p:grpSp>
        <p:grpSp>
          <p:nvGrpSpPr>
            <p:cNvPr id="345" name="Graphic 305" descr="Laptop with phone and calculator">
              <a:extLst>
                <a:ext uri="{FF2B5EF4-FFF2-40B4-BE49-F238E27FC236}">
                  <a16:creationId xmlns:a16="http://schemas.microsoft.com/office/drawing/2014/main" id="{996CA17B-0C1E-E536-AA2D-70C20CE2AD0B}"/>
                </a:ext>
              </a:extLst>
            </p:cNvPr>
            <p:cNvGrpSpPr/>
            <p:nvPr/>
          </p:nvGrpSpPr>
          <p:grpSpPr>
            <a:xfrm>
              <a:off x="4077599" y="1245398"/>
              <a:ext cx="3611578" cy="3626638"/>
              <a:chOff x="4077599" y="1245398"/>
              <a:chExt cx="3611578" cy="3626638"/>
            </a:xfrm>
            <a:solidFill>
              <a:srgbClr val="C5BAFF"/>
            </a:solidFill>
          </p:grpSpPr>
          <p:sp>
            <p:nvSpPr>
              <p:cNvPr id="346" name="Freeform: Shape 345">
                <a:extLst>
                  <a:ext uri="{FF2B5EF4-FFF2-40B4-BE49-F238E27FC236}">
                    <a16:creationId xmlns:a16="http://schemas.microsoft.com/office/drawing/2014/main" id="{C1B891A5-38B1-62AD-9E72-2C8777D3A423}"/>
                  </a:ext>
                </a:extLst>
              </p:cNvPr>
              <p:cNvSpPr/>
              <p:nvPr/>
            </p:nvSpPr>
            <p:spPr>
              <a:xfrm>
                <a:off x="7384932" y="3078956"/>
                <a:ext cx="70458" cy="200025"/>
              </a:xfrm>
              <a:custGeom>
                <a:avLst/>
                <a:gdLst>
                  <a:gd name="connsiteX0" fmla="*/ 0 w 70458"/>
                  <a:gd name="connsiteY0" fmla="*/ 0 h 200025"/>
                  <a:gd name="connsiteX1" fmla="*/ 70458 w 70458"/>
                  <a:gd name="connsiteY1" fmla="*/ 0 h 200025"/>
                  <a:gd name="connsiteX2" fmla="*/ 70458 w 70458"/>
                  <a:gd name="connsiteY2" fmla="*/ 200025 h 200025"/>
                  <a:gd name="connsiteX3" fmla="*/ 0 w 70458"/>
                  <a:gd name="connsiteY3" fmla="*/ 200025 h 200025"/>
                </a:gdLst>
                <a:ahLst/>
                <a:cxnLst>
                  <a:cxn ang="0">
                    <a:pos x="connsiteX0" y="connsiteY0"/>
                  </a:cxn>
                  <a:cxn ang="0">
                    <a:pos x="connsiteX1" y="connsiteY1"/>
                  </a:cxn>
                  <a:cxn ang="0">
                    <a:pos x="connsiteX2" y="connsiteY2"/>
                  </a:cxn>
                  <a:cxn ang="0">
                    <a:pos x="connsiteX3" y="connsiteY3"/>
                  </a:cxn>
                </a:cxnLst>
                <a:rect l="l" t="t" r="r" b="b"/>
                <a:pathLst>
                  <a:path w="70458" h="200025">
                    <a:moveTo>
                      <a:pt x="0" y="0"/>
                    </a:moveTo>
                    <a:lnTo>
                      <a:pt x="70458" y="0"/>
                    </a:lnTo>
                    <a:lnTo>
                      <a:pt x="70458" y="200025"/>
                    </a:lnTo>
                    <a:lnTo>
                      <a:pt x="0" y="200025"/>
                    </a:lnTo>
                    <a:close/>
                  </a:path>
                </a:pathLst>
              </a:custGeom>
              <a:grpFill/>
              <a:ln w="9525" cap="flat">
                <a:solidFill>
                  <a:srgbClr val="BBADEF"/>
                </a:solid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CA3BFCDA-3A6F-E34A-28AB-E40CAA94614B}"/>
                  </a:ext>
                </a:extLst>
              </p:cNvPr>
              <p:cNvSpPr/>
              <p:nvPr/>
            </p:nvSpPr>
            <p:spPr>
              <a:xfrm>
                <a:off x="4360068" y="2728912"/>
                <a:ext cx="3043237" cy="2143125"/>
              </a:xfrm>
              <a:custGeom>
                <a:avLst/>
                <a:gdLst>
                  <a:gd name="connsiteX0" fmla="*/ 2957513 w 3043237"/>
                  <a:gd name="connsiteY0" fmla="*/ 2143125 h 2143125"/>
                  <a:gd name="connsiteX1" fmla="*/ 85725 w 3043237"/>
                  <a:gd name="connsiteY1" fmla="*/ 2143125 h 2143125"/>
                  <a:gd name="connsiteX2" fmla="*/ 0 w 3043237"/>
                  <a:gd name="connsiteY2" fmla="*/ 2057400 h 2143125"/>
                  <a:gd name="connsiteX3" fmla="*/ 0 w 3043237"/>
                  <a:gd name="connsiteY3" fmla="*/ 85725 h 2143125"/>
                  <a:gd name="connsiteX4" fmla="*/ 85725 w 3043237"/>
                  <a:gd name="connsiteY4" fmla="*/ 0 h 2143125"/>
                  <a:gd name="connsiteX5" fmla="*/ 2957513 w 3043237"/>
                  <a:gd name="connsiteY5" fmla="*/ 0 h 2143125"/>
                  <a:gd name="connsiteX6" fmla="*/ 3043238 w 3043237"/>
                  <a:gd name="connsiteY6" fmla="*/ 85725 h 2143125"/>
                  <a:gd name="connsiteX7" fmla="*/ 3043238 w 3043237"/>
                  <a:gd name="connsiteY7" fmla="*/ 2057400 h 2143125"/>
                  <a:gd name="connsiteX8" fmla="*/ 2957513 w 3043237"/>
                  <a:gd name="connsiteY8" fmla="*/ 2143125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3237" h="2143125">
                    <a:moveTo>
                      <a:pt x="2957513" y="2143125"/>
                    </a:moveTo>
                    <a:lnTo>
                      <a:pt x="85725" y="2143125"/>
                    </a:lnTo>
                    <a:cubicBezTo>
                      <a:pt x="38383" y="2143125"/>
                      <a:pt x="0" y="2104742"/>
                      <a:pt x="0" y="2057400"/>
                    </a:cubicBezTo>
                    <a:lnTo>
                      <a:pt x="0" y="85725"/>
                    </a:lnTo>
                    <a:cubicBezTo>
                      <a:pt x="0" y="38383"/>
                      <a:pt x="38383" y="0"/>
                      <a:pt x="85725" y="0"/>
                    </a:cubicBezTo>
                    <a:lnTo>
                      <a:pt x="2957513" y="0"/>
                    </a:lnTo>
                    <a:cubicBezTo>
                      <a:pt x="3004854" y="0"/>
                      <a:pt x="3043238" y="38383"/>
                      <a:pt x="3043238" y="85725"/>
                    </a:cubicBezTo>
                    <a:lnTo>
                      <a:pt x="3043238" y="2057400"/>
                    </a:lnTo>
                    <a:cubicBezTo>
                      <a:pt x="3043238" y="2104749"/>
                      <a:pt x="3004854" y="2143125"/>
                      <a:pt x="2957513" y="2143125"/>
                    </a:cubicBezTo>
                    <a:close/>
                  </a:path>
                </a:pathLst>
              </a:custGeom>
              <a:grpFill/>
              <a:ln w="9525" cap="flat">
                <a:solidFill>
                  <a:srgbClr val="BBADEF"/>
                </a:solid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BFAEA04-CAF0-9C05-D7C8-298522A32303}"/>
                  </a:ext>
                </a:extLst>
              </p:cNvPr>
              <p:cNvSpPr/>
              <p:nvPr/>
            </p:nvSpPr>
            <p:spPr>
              <a:xfrm>
                <a:off x="4810125" y="2721768"/>
                <a:ext cx="2150268" cy="121443"/>
              </a:xfrm>
              <a:custGeom>
                <a:avLst/>
                <a:gdLst>
                  <a:gd name="connsiteX0" fmla="*/ 0 w 2150268"/>
                  <a:gd name="connsiteY0" fmla="*/ 0 h 121443"/>
                  <a:gd name="connsiteX1" fmla="*/ 2150269 w 2150268"/>
                  <a:gd name="connsiteY1" fmla="*/ 0 h 121443"/>
                  <a:gd name="connsiteX2" fmla="*/ 2150269 w 2150268"/>
                  <a:gd name="connsiteY2" fmla="*/ 121444 h 121443"/>
                  <a:gd name="connsiteX3" fmla="*/ 0 w 2150268"/>
                  <a:gd name="connsiteY3" fmla="*/ 121444 h 121443"/>
                </a:gdLst>
                <a:ahLst/>
                <a:cxnLst>
                  <a:cxn ang="0">
                    <a:pos x="connsiteX0" y="connsiteY0"/>
                  </a:cxn>
                  <a:cxn ang="0">
                    <a:pos x="connsiteX1" y="connsiteY1"/>
                  </a:cxn>
                  <a:cxn ang="0">
                    <a:pos x="connsiteX2" y="connsiteY2"/>
                  </a:cxn>
                  <a:cxn ang="0">
                    <a:pos x="connsiteX3" y="connsiteY3"/>
                  </a:cxn>
                </a:cxnLst>
                <a:rect l="l" t="t" r="r" b="b"/>
                <a:pathLst>
                  <a:path w="2150268" h="121443">
                    <a:moveTo>
                      <a:pt x="0" y="0"/>
                    </a:moveTo>
                    <a:lnTo>
                      <a:pt x="2150269" y="0"/>
                    </a:lnTo>
                    <a:lnTo>
                      <a:pt x="2150269" y="121444"/>
                    </a:lnTo>
                    <a:lnTo>
                      <a:pt x="0" y="121444"/>
                    </a:lnTo>
                    <a:close/>
                  </a:path>
                </a:pathLst>
              </a:custGeom>
              <a:grpFill/>
              <a:ln w="9525" cap="flat">
                <a:solidFill>
                  <a:srgbClr val="BBADEF"/>
                </a:solid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FFD35080-39EB-42FD-8305-94B8599C53C5}"/>
                  </a:ext>
                </a:extLst>
              </p:cNvPr>
              <p:cNvSpPr/>
              <p:nvPr/>
            </p:nvSpPr>
            <p:spPr>
              <a:xfrm>
                <a:off x="5430402" y="4129087"/>
                <a:ext cx="909713" cy="600075"/>
              </a:xfrm>
              <a:custGeom>
                <a:avLst/>
                <a:gdLst>
                  <a:gd name="connsiteX0" fmla="*/ 865558 w 909713"/>
                  <a:gd name="connsiteY0" fmla="*/ 600075 h 600075"/>
                  <a:gd name="connsiteX1" fmla="*/ 44156 w 909713"/>
                  <a:gd name="connsiteY1" fmla="*/ 600075 h 600075"/>
                  <a:gd name="connsiteX2" fmla="*/ 0 w 909713"/>
                  <a:gd name="connsiteY2" fmla="*/ 555919 h 600075"/>
                  <a:gd name="connsiteX3" fmla="*/ 0 w 909713"/>
                  <a:gd name="connsiteY3" fmla="*/ 44156 h 600075"/>
                  <a:gd name="connsiteX4" fmla="*/ 44156 w 909713"/>
                  <a:gd name="connsiteY4" fmla="*/ 0 h 600075"/>
                  <a:gd name="connsiteX5" fmla="*/ 865558 w 909713"/>
                  <a:gd name="connsiteY5" fmla="*/ 0 h 600075"/>
                  <a:gd name="connsiteX6" fmla="*/ 909714 w 909713"/>
                  <a:gd name="connsiteY6" fmla="*/ 44156 h 600075"/>
                  <a:gd name="connsiteX7" fmla="*/ 909714 w 909713"/>
                  <a:gd name="connsiteY7" fmla="*/ 555919 h 600075"/>
                  <a:gd name="connsiteX8" fmla="*/ 865558 w 909713"/>
                  <a:gd name="connsiteY8" fmla="*/ 600075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713" h="600075">
                    <a:moveTo>
                      <a:pt x="865558" y="600075"/>
                    </a:moveTo>
                    <a:lnTo>
                      <a:pt x="44156" y="600075"/>
                    </a:lnTo>
                    <a:cubicBezTo>
                      <a:pt x="19767" y="600075"/>
                      <a:pt x="0" y="580308"/>
                      <a:pt x="0" y="555919"/>
                    </a:cubicBezTo>
                    <a:lnTo>
                      <a:pt x="0" y="44156"/>
                    </a:lnTo>
                    <a:cubicBezTo>
                      <a:pt x="0" y="19767"/>
                      <a:pt x="19767" y="0"/>
                      <a:pt x="44156" y="0"/>
                    </a:cubicBezTo>
                    <a:lnTo>
                      <a:pt x="865558" y="0"/>
                    </a:lnTo>
                    <a:cubicBezTo>
                      <a:pt x="889947" y="0"/>
                      <a:pt x="909714" y="19767"/>
                      <a:pt x="909714" y="44156"/>
                    </a:cubicBezTo>
                    <a:lnTo>
                      <a:pt x="909714" y="555919"/>
                    </a:lnTo>
                    <a:cubicBezTo>
                      <a:pt x="909714" y="580308"/>
                      <a:pt x="889947" y="600075"/>
                      <a:pt x="865558" y="600075"/>
                    </a:cubicBezTo>
                    <a:close/>
                  </a:path>
                </a:pathLst>
              </a:custGeom>
              <a:grpFill/>
              <a:ln w="9525" cap="flat">
                <a:solidFill>
                  <a:srgbClr val="BBADEF"/>
                </a:solid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72E79883-686A-74FF-5993-6796D3432E2A}"/>
                  </a:ext>
                </a:extLst>
              </p:cNvPr>
              <p:cNvSpPr/>
              <p:nvPr/>
            </p:nvSpPr>
            <p:spPr>
              <a:xfrm>
                <a:off x="4359125" y="3076948"/>
                <a:ext cx="3044623" cy="973564"/>
              </a:xfrm>
              <a:custGeom>
                <a:avLst/>
                <a:gdLst>
                  <a:gd name="connsiteX0" fmla="*/ 0 w 3044623"/>
                  <a:gd name="connsiteY0" fmla="*/ 0 h 973564"/>
                  <a:gd name="connsiteX1" fmla="*/ 3044624 w 3044623"/>
                  <a:gd name="connsiteY1" fmla="*/ 0 h 973564"/>
                  <a:gd name="connsiteX2" fmla="*/ 3044624 w 3044623"/>
                  <a:gd name="connsiteY2" fmla="*/ 973564 h 973564"/>
                  <a:gd name="connsiteX3" fmla="*/ 0 w 3044623"/>
                  <a:gd name="connsiteY3" fmla="*/ 973564 h 973564"/>
                </a:gdLst>
                <a:ahLst/>
                <a:cxnLst>
                  <a:cxn ang="0">
                    <a:pos x="connsiteX0" y="connsiteY0"/>
                  </a:cxn>
                  <a:cxn ang="0">
                    <a:pos x="connsiteX1" y="connsiteY1"/>
                  </a:cxn>
                  <a:cxn ang="0">
                    <a:pos x="connsiteX2" y="connsiteY2"/>
                  </a:cxn>
                  <a:cxn ang="0">
                    <a:pos x="connsiteX3" y="connsiteY3"/>
                  </a:cxn>
                </a:cxnLst>
                <a:rect l="l" t="t" r="r" b="b"/>
                <a:pathLst>
                  <a:path w="3044623" h="973564">
                    <a:moveTo>
                      <a:pt x="0" y="0"/>
                    </a:moveTo>
                    <a:lnTo>
                      <a:pt x="3044624" y="0"/>
                    </a:lnTo>
                    <a:lnTo>
                      <a:pt x="3044624" y="973564"/>
                    </a:lnTo>
                    <a:lnTo>
                      <a:pt x="0" y="973564"/>
                    </a:lnTo>
                    <a:close/>
                  </a:path>
                </a:pathLst>
              </a:custGeom>
              <a:grpFill/>
              <a:ln w="9525" cap="flat">
                <a:solidFill>
                  <a:srgbClr val="BBADEF"/>
                </a:solidFill>
                <a:prstDash val="solid"/>
                <a:miter/>
              </a:ln>
            </p:spPr>
            <p:txBody>
              <a:bodyPr rtlCol="0" anchor="ctr"/>
              <a:lstStyle/>
              <a:p>
                <a:endParaRPr lang="en-US"/>
              </a:p>
            </p:txBody>
          </p:sp>
          <p:grpSp>
            <p:nvGrpSpPr>
              <p:cNvPr id="351" name="Graphic 305" descr="Laptop with phone and calculator">
                <a:extLst>
                  <a:ext uri="{FF2B5EF4-FFF2-40B4-BE49-F238E27FC236}">
                    <a16:creationId xmlns:a16="http://schemas.microsoft.com/office/drawing/2014/main" id="{CB0E06C9-3F02-2845-88B8-082407D40122}"/>
                  </a:ext>
                </a:extLst>
              </p:cNvPr>
              <p:cNvGrpSpPr/>
              <p:nvPr/>
            </p:nvGrpSpPr>
            <p:grpSpPr>
              <a:xfrm>
                <a:off x="4810125" y="3121818"/>
                <a:ext cx="2152347" cy="885825"/>
                <a:chOff x="4810125" y="3121818"/>
                <a:chExt cx="2152347" cy="885825"/>
              </a:xfrm>
              <a:grpFill/>
            </p:grpSpPr>
            <p:sp>
              <p:nvSpPr>
                <p:cNvPr id="352" name="Freeform: Shape 351">
                  <a:extLst>
                    <a:ext uri="{FF2B5EF4-FFF2-40B4-BE49-F238E27FC236}">
                      <a16:creationId xmlns:a16="http://schemas.microsoft.com/office/drawing/2014/main" id="{BAA1B809-6435-D754-CC1B-4D4D272EE9DD}"/>
                    </a:ext>
                  </a:extLst>
                </p:cNvPr>
                <p:cNvSpPr/>
                <p:nvPr/>
              </p:nvSpPr>
              <p:spPr>
                <a:xfrm>
                  <a:off x="4810125" y="3221831"/>
                  <a:ext cx="209240" cy="128587"/>
                </a:xfrm>
                <a:custGeom>
                  <a:avLst/>
                  <a:gdLst>
                    <a:gd name="connsiteX0" fmla="*/ 194953 w 209240"/>
                    <a:gd name="connsiteY0" fmla="*/ 0 h 128587"/>
                    <a:gd name="connsiteX1" fmla="*/ 14288 w 209240"/>
                    <a:gd name="connsiteY1" fmla="*/ 0 h 128587"/>
                    <a:gd name="connsiteX2" fmla="*/ 0 w 209240"/>
                    <a:gd name="connsiteY2" fmla="*/ 14288 h 128587"/>
                    <a:gd name="connsiteX3" fmla="*/ 0 w 209240"/>
                    <a:gd name="connsiteY3" fmla="*/ 114300 h 128587"/>
                    <a:gd name="connsiteX4" fmla="*/ 14288 w 209240"/>
                    <a:gd name="connsiteY4" fmla="*/ 128588 h 128587"/>
                    <a:gd name="connsiteX5" fmla="*/ 194953 w 209240"/>
                    <a:gd name="connsiteY5" fmla="*/ 128588 h 128587"/>
                    <a:gd name="connsiteX6" fmla="*/ 209241 w 209240"/>
                    <a:gd name="connsiteY6" fmla="*/ 114300 h 128587"/>
                    <a:gd name="connsiteX7" fmla="*/ 209241 w 209240"/>
                    <a:gd name="connsiteY7" fmla="*/ 14288 h 128587"/>
                    <a:gd name="connsiteX8" fmla="*/ 194953 w 209240"/>
                    <a:gd name="connsiteY8" fmla="*/ 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240" h="128587">
                      <a:moveTo>
                        <a:pt x="194953" y="0"/>
                      </a:moveTo>
                      <a:lnTo>
                        <a:pt x="14288" y="0"/>
                      </a:lnTo>
                      <a:cubicBezTo>
                        <a:pt x="6394" y="0"/>
                        <a:pt x="0" y="6394"/>
                        <a:pt x="0" y="14288"/>
                      </a:cubicBezTo>
                      <a:lnTo>
                        <a:pt x="0" y="114300"/>
                      </a:lnTo>
                      <a:cubicBezTo>
                        <a:pt x="0" y="122194"/>
                        <a:pt x="6394" y="128588"/>
                        <a:pt x="14288" y="128588"/>
                      </a:cubicBezTo>
                      <a:lnTo>
                        <a:pt x="194953" y="128588"/>
                      </a:lnTo>
                      <a:cubicBezTo>
                        <a:pt x="202847" y="128588"/>
                        <a:pt x="209241" y="122194"/>
                        <a:pt x="209241" y="114300"/>
                      </a:cubicBezTo>
                      <a:lnTo>
                        <a:pt x="209241" y="14288"/>
                      </a:lnTo>
                      <a:cubicBezTo>
                        <a:pt x="209241" y="6401"/>
                        <a:pt x="202847" y="0"/>
                        <a:pt x="194953" y="0"/>
                      </a:cubicBezTo>
                      <a:close/>
                    </a:path>
                  </a:pathLst>
                </a:custGeom>
                <a:grpFill/>
                <a:ln w="9525" cap="flat">
                  <a:solidFill>
                    <a:srgbClr val="BBADEF"/>
                  </a:solid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F805D57-384D-4C0F-9818-03BF26460064}"/>
                    </a:ext>
                  </a:extLst>
                </p:cNvPr>
                <p:cNvSpPr/>
                <p:nvPr/>
              </p:nvSpPr>
              <p:spPr>
                <a:xfrm>
                  <a:off x="5046297" y="3221831"/>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092A76B-A08F-EA3A-8FFD-29A6D1C7ACB7}"/>
                    </a:ext>
                  </a:extLst>
                </p:cNvPr>
                <p:cNvSpPr/>
                <p:nvPr/>
              </p:nvSpPr>
              <p:spPr>
                <a:xfrm>
                  <a:off x="5201809" y="3221831"/>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D8CF77AC-2BFA-AC3F-AA2F-513C6AB37387}"/>
                    </a:ext>
                  </a:extLst>
                </p:cNvPr>
                <p:cNvSpPr/>
                <p:nvPr/>
              </p:nvSpPr>
              <p:spPr>
                <a:xfrm>
                  <a:off x="5357321" y="3221831"/>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8C5DDB2-6F3E-76C6-7FAA-A37476E4E873}"/>
                    </a:ext>
                  </a:extLst>
                </p:cNvPr>
                <p:cNvSpPr/>
                <p:nvPr/>
              </p:nvSpPr>
              <p:spPr>
                <a:xfrm>
                  <a:off x="5512834" y="3221831"/>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C141018-174F-6BB6-6155-B492445E7881}"/>
                    </a:ext>
                  </a:extLst>
                </p:cNvPr>
                <p:cNvSpPr/>
                <p:nvPr/>
              </p:nvSpPr>
              <p:spPr>
                <a:xfrm>
                  <a:off x="5668346" y="3221831"/>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75402429-F8FF-D62E-1D28-729DD97B4596}"/>
                    </a:ext>
                  </a:extLst>
                </p:cNvPr>
                <p:cNvSpPr/>
                <p:nvPr/>
              </p:nvSpPr>
              <p:spPr>
                <a:xfrm>
                  <a:off x="5823866" y="3221831"/>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B451DED8-FC65-FAFE-FE4E-2CDB3F37EFD8}"/>
                    </a:ext>
                  </a:extLst>
                </p:cNvPr>
                <p:cNvSpPr/>
                <p:nvPr/>
              </p:nvSpPr>
              <p:spPr>
                <a:xfrm>
                  <a:off x="5979378" y="3221831"/>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A69B3B7-95AA-27A1-35E9-10A4405189C9}"/>
                    </a:ext>
                  </a:extLst>
                </p:cNvPr>
                <p:cNvSpPr/>
                <p:nvPr/>
              </p:nvSpPr>
              <p:spPr>
                <a:xfrm>
                  <a:off x="6134890" y="3221831"/>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00013D9D-7A5B-0229-B65D-47D235214250}"/>
                    </a:ext>
                  </a:extLst>
                </p:cNvPr>
                <p:cNvSpPr/>
                <p:nvPr/>
              </p:nvSpPr>
              <p:spPr>
                <a:xfrm>
                  <a:off x="6290402" y="3221831"/>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635D490D-E704-DC20-7760-B4CD3E160DE0}"/>
                    </a:ext>
                  </a:extLst>
                </p:cNvPr>
                <p:cNvSpPr/>
                <p:nvPr/>
              </p:nvSpPr>
              <p:spPr>
                <a:xfrm>
                  <a:off x="6445922" y="3221831"/>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868DDFD-805F-6878-0F43-55EF40208206}"/>
                    </a:ext>
                  </a:extLst>
                </p:cNvPr>
                <p:cNvSpPr/>
                <p:nvPr/>
              </p:nvSpPr>
              <p:spPr>
                <a:xfrm>
                  <a:off x="6601434" y="3221831"/>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3"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3"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3FBE1C4C-895D-0ABC-4301-7A5674DDC3B7}"/>
                    </a:ext>
                  </a:extLst>
                </p:cNvPr>
                <p:cNvSpPr/>
                <p:nvPr/>
              </p:nvSpPr>
              <p:spPr>
                <a:xfrm>
                  <a:off x="4810125" y="3386137"/>
                  <a:ext cx="128587" cy="128587"/>
                </a:xfrm>
                <a:custGeom>
                  <a:avLst/>
                  <a:gdLst>
                    <a:gd name="connsiteX0" fmla="*/ 114300 w 128587"/>
                    <a:gd name="connsiteY0" fmla="*/ 128588 h 128587"/>
                    <a:gd name="connsiteX1" fmla="*/ 14288 w 128587"/>
                    <a:gd name="connsiteY1" fmla="*/ 128588 h 128587"/>
                    <a:gd name="connsiteX2" fmla="*/ 0 w 128587"/>
                    <a:gd name="connsiteY2" fmla="*/ 114300 h 128587"/>
                    <a:gd name="connsiteX3" fmla="*/ 0 w 128587"/>
                    <a:gd name="connsiteY3" fmla="*/ 14288 h 128587"/>
                    <a:gd name="connsiteX4" fmla="*/ 14288 w 128587"/>
                    <a:gd name="connsiteY4" fmla="*/ 0 h 128587"/>
                    <a:gd name="connsiteX5" fmla="*/ 114300 w 128587"/>
                    <a:gd name="connsiteY5" fmla="*/ 0 h 128587"/>
                    <a:gd name="connsiteX6" fmla="*/ 128588 w 128587"/>
                    <a:gd name="connsiteY6" fmla="*/ 14288 h 128587"/>
                    <a:gd name="connsiteX7" fmla="*/ 128588 w 128587"/>
                    <a:gd name="connsiteY7" fmla="*/ 114300 h 128587"/>
                    <a:gd name="connsiteX8" fmla="*/ 114300 w 128587"/>
                    <a:gd name="connsiteY8" fmla="*/ 128588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114300" y="128588"/>
                      </a:moveTo>
                      <a:lnTo>
                        <a:pt x="14288" y="128588"/>
                      </a:lnTo>
                      <a:cubicBezTo>
                        <a:pt x="6394" y="128588"/>
                        <a:pt x="0" y="122194"/>
                        <a:pt x="0" y="114300"/>
                      </a:cubicBez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close/>
                    </a:path>
                  </a:pathLst>
                </a:custGeom>
                <a:grpFill/>
                <a:ln w="9525" cap="flat">
                  <a:solidFill>
                    <a:srgbClr val="BBADEF"/>
                  </a:solid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45C8DE34-1C16-F585-FB83-3ED6560AC4AF}"/>
                    </a:ext>
                  </a:extLst>
                </p:cNvPr>
                <p:cNvSpPr/>
                <p:nvPr/>
              </p:nvSpPr>
              <p:spPr>
                <a:xfrm>
                  <a:off x="4965637"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E8B895AE-4128-AB90-71C9-756E1A1F615E}"/>
                    </a:ext>
                  </a:extLst>
                </p:cNvPr>
                <p:cNvSpPr/>
                <p:nvPr/>
              </p:nvSpPr>
              <p:spPr>
                <a:xfrm>
                  <a:off x="5121149"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5B3B673F-300C-7BA1-4120-5F3F7A6A2735}"/>
                    </a:ext>
                  </a:extLst>
                </p:cNvPr>
                <p:cNvSpPr/>
                <p:nvPr/>
              </p:nvSpPr>
              <p:spPr>
                <a:xfrm>
                  <a:off x="5276669"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9B73C714-BF85-8C46-D4E7-689B5B211605}"/>
                    </a:ext>
                  </a:extLst>
                </p:cNvPr>
                <p:cNvSpPr/>
                <p:nvPr/>
              </p:nvSpPr>
              <p:spPr>
                <a:xfrm>
                  <a:off x="5432181"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1CC6713E-4CE7-3ADB-9D47-121573D3417A}"/>
                    </a:ext>
                  </a:extLst>
                </p:cNvPr>
                <p:cNvSpPr/>
                <p:nvPr/>
              </p:nvSpPr>
              <p:spPr>
                <a:xfrm>
                  <a:off x="5587693"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B560D57A-B5AA-0174-F234-5B7D16C6E870}"/>
                    </a:ext>
                  </a:extLst>
                </p:cNvPr>
                <p:cNvSpPr/>
                <p:nvPr/>
              </p:nvSpPr>
              <p:spPr>
                <a:xfrm>
                  <a:off x="5743205"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4635EE70-BEA1-952B-84C9-8C9D5DF01808}"/>
                    </a:ext>
                  </a:extLst>
                </p:cNvPr>
                <p:cNvSpPr/>
                <p:nvPr/>
              </p:nvSpPr>
              <p:spPr>
                <a:xfrm>
                  <a:off x="5898725"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DF903626-299D-E809-643F-46AF3CDEB3D9}"/>
                    </a:ext>
                  </a:extLst>
                </p:cNvPr>
                <p:cNvSpPr/>
                <p:nvPr/>
              </p:nvSpPr>
              <p:spPr>
                <a:xfrm>
                  <a:off x="6054237"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DA26E70B-5298-D352-72DE-2ACE6F4AC5E0}"/>
                    </a:ext>
                  </a:extLst>
                </p:cNvPr>
                <p:cNvSpPr/>
                <p:nvPr/>
              </p:nvSpPr>
              <p:spPr>
                <a:xfrm>
                  <a:off x="6209749"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7 w 128587"/>
                    <a:gd name="connsiteY4" fmla="*/ 14288 h 128587"/>
                    <a:gd name="connsiteX5" fmla="*/ 128587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7" y="6394"/>
                        <a:pt x="128587" y="14288"/>
                      </a:cubicBezTo>
                      <a:lnTo>
                        <a:pt x="128587" y="114300"/>
                      </a:lnTo>
                      <a:cubicBezTo>
                        <a:pt x="128587"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3A27E8FE-1314-17A7-BA24-2FF81EDCC19F}"/>
                    </a:ext>
                  </a:extLst>
                </p:cNvPr>
                <p:cNvSpPr/>
                <p:nvPr/>
              </p:nvSpPr>
              <p:spPr>
                <a:xfrm>
                  <a:off x="6365262"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3"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AB5C6C9-EB00-65FB-6829-0BAED83D02E3}"/>
                    </a:ext>
                  </a:extLst>
                </p:cNvPr>
                <p:cNvSpPr/>
                <p:nvPr/>
              </p:nvSpPr>
              <p:spPr>
                <a:xfrm>
                  <a:off x="6520774"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C4780A19-A366-9418-CDC0-451226B76071}"/>
                    </a:ext>
                  </a:extLst>
                </p:cNvPr>
                <p:cNvSpPr/>
                <p:nvPr/>
              </p:nvSpPr>
              <p:spPr>
                <a:xfrm>
                  <a:off x="6676294" y="3386137"/>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3"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3"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206285B3-1DFA-87C8-E563-2CCB74F89867}"/>
                    </a:ext>
                  </a:extLst>
                </p:cNvPr>
                <p:cNvSpPr/>
                <p:nvPr/>
              </p:nvSpPr>
              <p:spPr>
                <a:xfrm>
                  <a:off x="6831806" y="3386137"/>
                  <a:ext cx="128587" cy="128587"/>
                </a:xfrm>
                <a:custGeom>
                  <a:avLst/>
                  <a:gdLst>
                    <a:gd name="connsiteX0" fmla="*/ 114300 w 128587"/>
                    <a:gd name="connsiteY0" fmla="*/ 128588 h 128587"/>
                    <a:gd name="connsiteX1" fmla="*/ 14288 w 128587"/>
                    <a:gd name="connsiteY1" fmla="*/ 128588 h 128587"/>
                    <a:gd name="connsiteX2" fmla="*/ 0 w 128587"/>
                    <a:gd name="connsiteY2" fmla="*/ 114300 h 128587"/>
                    <a:gd name="connsiteX3" fmla="*/ 0 w 128587"/>
                    <a:gd name="connsiteY3" fmla="*/ 14288 h 128587"/>
                    <a:gd name="connsiteX4" fmla="*/ 14288 w 128587"/>
                    <a:gd name="connsiteY4" fmla="*/ 0 h 128587"/>
                    <a:gd name="connsiteX5" fmla="*/ 114300 w 128587"/>
                    <a:gd name="connsiteY5" fmla="*/ 0 h 128587"/>
                    <a:gd name="connsiteX6" fmla="*/ 128588 w 128587"/>
                    <a:gd name="connsiteY6" fmla="*/ 14288 h 128587"/>
                    <a:gd name="connsiteX7" fmla="*/ 128588 w 128587"/>
                    <a:gd name="connsiteY7" fmla="*/ 114300 h 128587"/>
                    <a:gd name="connsiteX8" fmla="*/ 114300 w 128587"/>
                    <a:gd name="connsiteY8" fmla="*/ 128588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114300" y="128588"/>
                      </a:moveTo>
                      <a:lnTo>
                        <a:pt x="14288" y="128588"/>
                      </a:lnTo>
                      <a:cubicBezTo>
                        <a:pt x="6394" y="128588"/>
                        <a:pt x="0" y="122194"/>
                        <a:pt x="0" y="114300"/>
                      </a:cubicBez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close/>
                    </a:path>
                  </a:pathLst>
                </a:custGeom>
                <a:grpFill/>
                <a:ln w="9525" cap="flat">
                  <a:solidFill>
                    <a:srgbClr val="BBADEF"/>
                  </a:solid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4D282D79-9290-8F09-2FB0-2F630D8BC5AD}"/>
                    </a:ext>
                  </a:extLst>
                </p:cNvPr>
                <p:cNvSpPr/>
                <p:nvPr/>
              </p:nvSpPr>
              <p:spPr>
                <a:xfrm>
                  <a:off x="4810125" y="3121818"/>
                  <a:ext cx="128587" cy="64293"/>
                </a:xfrm>
                <a:custGeom>
                  <a:avLst/>
                  <a:gdLst>
                    <a:gd name="connsiteX0" fmla="*/ 114300 w 128587"/>
                    <a:gd name="connsiteY0" fmla="*/ 64294 h 64293"/>
                    <a:gd name="connsiteX1" fmla="*/ 14288 w 128587"/>
                    <a:gd name="connsiteY1" fmla="*/ 64294 h 64293"/>
                    <a:gd name="connsiteX2" fmla="*/ 0 w 128587"/>
                    <a:gd name="connsiteY2" fmla="*/ 50006 h 64293"/>
                    <a:gd name="connsiteX3" fmla="*/ 0 w 128587"/>
                    <a:gd name="connsiteY3" fmla="*/ 14288 h 64293"/>
                    <a:gd name="connsiteX4" fmla="*/ 14288 w 128587"/>
                    <a:gd name="connsiteY4" fmla="*/ 0 h 64293"/>
                    <a:gd name="connsiteX5" fmla="*/ 114300 w 128587"/>
                    <a:gd name="connsiteY5" fmla="*/ 0 h 64293"/>
                    <a:gd name="connsiteX6" fmla="*/ 128588 w 128587"/>
                    <a:gd name="connsiteY6" fmla="*/ 14288 h 64293"/>
                    <a:gd name="connsiteX7" fmla="*/ 128588 w 128587"/>
                    <a:gd name="connsiteY7" fmla="*/ 50006 h 64293"/>
                    <a:gd name="connsiteX8" fmla="*/ 114300 w 128587"/>
                    <a:gd name="connsiteY8" fmla="*/ 64294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114300" y="64294"/>
                      </a:moveTo>
                      <a:lnTo>
                        <a:pt x="14288" y="64294"/>
                      </a:lnTo>
                      <a:cubicBezTo>
                        <a:pt x="6394" y="64294"/>
                        <a:pt x="0" y="57900"/>
                        <a:pt x="0" y="50006"/>
                      </a:cubicBez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close/>
                    </a:path>
                  </a:pathLst>
                </a:custGeom>
                <a:grpFill/>
                <a:ln w="9525" cap="flat">
                  <a:solidFill>
                    <a:srgbClr val="BBADEF"/>
                  </a:solid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7BA0B226-F145-618E-14D7-070C75BC590B}"/>
                    </a:ext>
                  </a:extLst>
                </p:cNvPr>
                <p:cNvSpPr/>
                <p:nvPr/>
              </p:nvSpPr>
              <p:spPr>
                <a:xfrm>
                  <a:off x="4965637"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401"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AFC88FA-3375-CF20-5903-0F54B0E34F23}"/>
                    </a:ext>
                  </a:extLst>
                </p:cNvPr>
                <p:cNvSpPr/>
                <p:nvPr/>
              </p:nvSpPr>
              <p:spPr>
                <a:xfrm>
                  <a:off x="5121149"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401"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D991B2F2-0A3D-9B33-05C1-BD4B23E85614}"/>
                    </a:ext>
                  </a:extLst>
                </p:cNvPr>
                <p:cNvSpPr/>
                <p:nvPr/>
              </p:nvSpPr>
              <p:spPr>
                <a:xfrm>
                  <a:off x="5276669"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394"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06BAFC44-AFF7-0C11-5228-EC3A2801E87B}"/>
                    </a:ext>
                  </a:extLst>
                </p:cNvPr>
                <p:cNvSpPr/>
                <p:nvPr/>
              </p:nvSpPr>
              <p:spPr>
                <a:xfrm>
                  <a:off x="5432181"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394"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967BE19-19CB-8FC4-3784-2E516CD0BD58}"/>
                    </a:ext>
                  </a:extLst>
                </p:cNvPr>
                <p:cNvSpPr/>
                <p:nvPr/>
              </p:nvSpPr>
              <p:spPr>
                <a:xfrm>
                  <a:off x="5587693"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401"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38E2075F-4282-2D9D-93CE-328F79E661FE}"/>
                    </a:ext>
                  </a:extLst>
                </p:cNvPr>
                <p:cNvSpPr/>
                <p:nvPr/>
              </p:nvSpPr>
              <p:spPr>
                <a:xfrm>
                  <a:off x="5743205"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401"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9F3CD9A9-1333-E61B-DD94-B0693DED29F7}"/>
                    </a:ext>
                  </a:extLst>
                </p:cNvPr>
                <p:cNvSpPr/>
                <p:nvPr/>
              </p:nvSpPr>
              <p:spPr>
                <a:xfrm>
                  <a:off x="5898725"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394"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A2F5D776-E8F6-C18B-DB99-AED482B96EEC}"/>
                    </a:ext>
                  </a:extLst>
                </p:cNvPr>
                <p:cNvSpPr/>
                <p:nvPr/>
              </p:nvSpPr>
              <p:spPr>
                <a:xfrm>
                  <a:off x="6054237"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394"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7C90BF92-6860-3A8E-7255-D9A713968146}"/>
                    </a:ext>
                  </a:extLst>
                </p:cNvPr>
                <p:cNvSpPr/>
                <p:nvPr/>
              </p:nvSpPr>
              <p:spPr>
                <a:xfrm>
                  <a:off x="6209749"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7 w 128587"/>
                    <a:gd name="connsiteY4" fmla="*/ 14288 h 64293"/>
                    <a:gd name="connsiteX5" fmla="*/ 128587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4" y="0"/>
                        <a:pt x="14288" y="0"/>
                      </a:cubicBezTo>
                      <a:lnTo>
                        <a:pt x="114300" y="0"/>
                      </a:lnTo>
                      <a:cubicBezTo>
                        <a:pt x="122194" y="0"/>
                        <a:pt x="128587" y="6394"/>
                        <a:pt x="128587" y="14288"/>
                      </a:cubicBezTo>
                      <a:lnTo>
                        <a:pt x="128587" y="50006"/>
                      </a:lnTo>
                      <a:cubicBezTo>
                        <a:pt x="128587" y="57900"/>
                        <a:pt x="122194" y="64294"/>
                        <a:pt x="114300" y="64294"/>
                      </a:cubicBezTo>
                      <a:lnTo>
                        <a:pt x="14288" y="64294"/>
                      </a:lnTo>
                      <a:cubicBezTo>
                        <a:pt x="6394"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382BA489-BD3F-EAAC-1EE6-BFD55AEAE0E4}"/>
                    </a:ext>
                  </a:extLst>
                </p:cNvPr>
                <p:cNvSpPr/>
                <p:nvPr/>
              </p:nvSpPr>
              <p:spPr>
                <a:xfrm>
                  <a:off x="6365262"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3"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401"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2A92E87-343E-09A5-886F-AB9D63C106D4}"/>
                    </a:ext>
                  </a:extLst>
                </p:cNvPr>
                <p:cNvSpPr/>
                <p:nvPr/>
              </p:nvSpPr>
              <p:spPr>
                <a:xfrm>
                  <a:off x="6520774"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401"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ACE9C8A8-6F6C-CA5C-AAB8-C34026167A62}"/>
                    </a:ext>
                  </a:extLst>
                </p:cNvPr>
                <p:cNvSpPr/>
                <p:nvPr/>
              </p:nvSpPr>
              <p:spPr>
                <a:xfrm>
                  <a:off x="6676294" y="3121818"/>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3"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393"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BEF53C95-4A6D-56F5-298E-02C4A119D7C5}"/>
                    </a:ext>
                  </a:extLst>
                </p:cNvPr>
                <p:cNvSpPr/>
                <p:nvPr/>
              </p:nvSpPr>
              <p:spPr>
                <a:xfrm>
                  <a:off x="6831806" y="3121818"/>
                  <a:ext cx="128587" cy="64293"/>
                </a:xfrm>
                <a:custGeom>
                  <a:avLst/>
                  <a:gdLst>
                    <a:gd name="connsiteX0" fmla="*/ 114300 w 128587"/>
                    <a:gd name="connsiteY0" fmla="*/ 64294 h 64293"/>
                    <a:gd name="connsiteX1" fmla="*/ 14288 w 128587"/>
                    <a:gd name="connsiteY1" fmla="*/ 64294 h 64293"/>
                    <a:gd name="connsiteX2" fmla="*/ 0 w 128587"/>
                    <a:gd name="connsiteY2" fmla="*/ 50006 h 64293"/>
                    <a:gd name="connsiteX3" fmla="*/ 0 w 128587"/>
                    <a:gd name="connsiteY3" fmla="*/ 14288 h 64293"/>
                    <a:gd name="connsiteX4" fmla="*/ 14288 w 128587"/>
                    <a:gd name="connsiteY4" fmla="*/ 0 h 64293"/>
                    <a:gd name="connsiteX5" fmla="*/ 114300 w 128587"/>
                    <a:gd name="connsiteY5" fmla="*/ 0 h 64293"/>
                    <a:gd name="connsiteX6" fmla="*/ 128588 w 128587"/>
                    <a:gd name="connsiteY6" fmla="*/ 14288 h 64293"/>
                    <a:gd name="connsiteX7" fmla="*/ 128588 w 128587"/>
                    <a:gd name="connsiteY7" fmla="*/ 50006 h 64293"/>
                    <a:gd name="connsiteX8" fmla="*/ 114300 w 128587"/>
                    <a:gd name="connsiteY8" fmla="*/ 64294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114300" y="64294"/>
                      </a:moveTo>
                      <a:lnTo>
                        <a:pt x="14288" y="64294"/>
                      </a:lnTo>
                      <a:cubicBezTo>
                        <a:pt x="6394" y="64294"/>
                        <a:pt x="0" y="57900"/>
                        <a:pt x="0" y="50006"/>
                      </a:cubicBez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close/>
                    </a:path>
                  </a:pathLst>
                </a:custGeom>
                <a:grpFill/>
                <a:ln w="9525" cap="flat">
                  <a:solidFill>
                    <a:srgbClr val="BBADEF"/>
                  </a:solid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9D4D217-CD3C-C76B-B080-1DBC240F338D}"/>
                    </a:ext>
                  </a:extLst>
                </p:cNvPr>
                <p:cNvSpPr/>
                <p:nvPr/>
              </p:nvSpPr>
              <p:spPr>
                <a:xfrm>
                  <a:off x="4810125" y="3550443"/>
                  <a:ext cx="209247" cy="128587"/>
                </a:xfrm>
                <a:custGeom>
                  <a:avLst/>
                  <a:gdLst>
                    <a:gd name="connsiteX0" fmla="*/ 194953 w 209247"/>
                    <a:gd name="connsiteY0" fmla="*/ 0 h 128587"/>
                    <a:gd name="connsiteX1" fmla="*/ 14288 w 209247"/>
                    <a:gd name="connsiteY1" fmla="*/ 0 h 128587"/>
                    <a:gd name="connsiteX2" fmla="*/ 0 w 209247"/>
                    <a:gd name="connsiteY2" fmla="*/ 14288 h 128587"/>
                    <a:gd name="connsiteX3" fmla="*/ 0 w 209247"/>
                    <a:gd name="connsiteY3" fmla="*/ 114300 h 128587"/>
                    <a:gd name="connsiteX4" fmla="*/ 14288 w 209247"/>
                    <a:gd name="connsiteY4" fmla="*/ 128588 h 128587"/>
                    <a:gd name="connsiteX5" fmla="*/ 194960 w 209247"/>
                    <a:gd name="connsiteY5" fmla="*/ 128588 h 128587"/>
                    <a:gd name="connsiteX6" fmla="*/ 209247 w 209247"/>
                    <a:gd name="connsiteY6" fmla="*/ 114300 h 128587"/>
                    <a:gd name="connsiteX7" fmla="*/ 209247 w 209247"/>
                    <a:gd name="connsiteY7" fmla="*/ 14288 h 128587"/>
                    <a:gd name="connsiteX8" fmla="*/ 194953 w 209247"/>
                    <a:gd name="connsiteY8" fmla="*/ 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247" h="128587">
                      <a:moveTo>
                        <a:pt x="194953" y="0"/>
                      </a:moveTo>
                      <a:lnTo>
                        <a:pt x="14288" y="0"/>
                      </a:lnTo>
                      <a:cubicBezTo>
                        <a:pt x="6401" y="0"/>
                        <a:pt x="0" y="6401"/>
                        <a:pt x="0" y="14288"/>
                      </a:cubicBezTo>
                      <a:lnTo>
                        <a:pt x="0" y="114300"/>
                      </a:lnTo>
                      <a:cubicBezTo>
                        <a:pt x="0" y="122187"/>
                        <a:pt x="6401" y="128588"/>
                        <a:pt x="14288" y="128588"/>
                      </a:cubicBezTo>
                      <a:lnTo>
                        <a:pt x="194960" y="128588"/>
                      </a:lnTo>
                      <a:cubicBezTo>
                        <a:pt x="202847" y="128588"/>
                        <a:pt x="209247" y="122187"/>
                        <a:pt x="209247" y="114300"/>
                      </a:cubicBezTo>
                      <a:lnTo>
                        <a:pt x="209247" y="14288"/>
                      </a:lnTo>
                      <a:cubicBezTo>
                        <a:pt x="209241" y="6401"/>
                        <a:pt x="202847" y="0"/>
                        <a:pt x="194953" y="0"/>
                      </a:cubicBezTo>
                      <a:close/>
                    </a:path>
                  </a:pathLst>
                </a:custGeom>
                <a:grpFill/>
                <a:ln w="9525" cap="flat">
                  <a:solidFill>
                    <a:srgbClr val="BBADEF"/>
                  </a:solid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46002AA7-D0BC-D2D4-DF56-F61A33676800}"/>
                    </a:ext>
                  </a:extLst>
                </p:cNvPr>
                <p:cNvSpPr/>
                <p:nvPr/>
              </p:nvSpPr>
              <p:spPr>
                <a:xfrm>
                  <a:off x="6753225" y="3550443"/>
                  <a:ext cx="209247" cy="128587"/>
                </a:xfrm>
                <a:custGeom>
                  <a:avLst/>
                  <a:gdLst>
                    <a:gd name="connsiteX0" fmla="*/ 194953 w 209247"/>
                    <a:gd name="connsiteY0" fmla="*/ 0 h 128587"/>
                    <a:gd name="connsiteX1" fmla="*/ 14288 w 209247"/>
                    <a:gd name="connsiteY1" fmla="*/ 0 h 128587"/>
                    <a:gd name="connsiteX2" fmla="*/ 0 w 209247"/>
                    <a:gd name="connsiteY2" fmla="*/ 14288 h 128587"/>
                    <a:gd name="connsiteX3" fmla="*/ 0 w 209247"/>
                    <a:gd name="connsiteY3" fmla="*/ 114300 h 128587"/>
                    <a:gd name="connsiteX4" fmla="*/ 14288 w 209247"/>
                    <a:gd name="connsiteY4" fmla="*/ 128588 h 128587"/>
                    <a:gd name="connsiteX5" fmla="*/ 194960 w 209247"/>
                    <a:gd name="connsiteY5" fmla="*/ 128588 h 128587"/>
                    <a:gd name="connsiteX6" fmla="*/ 209248 w 209247"/>
                    <a:gd name="connsiteY6" fmla="*/ 114300 h 128587"/>
                    <a:gd name="connsiteX7" fmla="*/ 209248 w 209247"/>
                    <a:gd name="connsiteY7" fmla="*/ 14288 h 128587"/>
                    <a:gd name="connsiteX8" fmla="*/ 194953 w 209247"/>
                    <a:gd name="connsiteY8" fmla="*/ 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247" h="128587">
                      <a:moveTo>
                        <a:pt x="194953" y="0"/>
                      </a:moveTo>
                      <a:lnTo>
                        <a:pt x="14288" y="0"/>
                      </a:lnTo>
                      <a:cubicBezTo>
                        <a:pt x="6401" y="0"/>
                        <a:pt x="0" y="6401"/>
                        <a:pt x="0" y="14288"/>
                      </a:cubicBezTo>
                      <a:lnTo>
                        <a:pt x="0" y="114300"/>
                      </a:lnTo>
                      <a:cubicBezTo>
                        <a:pt x="0" y="122187"/>
                        <a:pt x="6401" y="128588"/>
                        <a:pt x="14288" y="128588"/>
                      </a:cubicBezTo>
                      <a:lnTo>
                        <a:pt x="194960" y="128588"/>
                      </a:lnTo>
                      <a:cubicBezTo>
                        <a:pt x="202847" y="128588"/>
                        <a:pt x="209248" y="122187"/>
                        <a:pt x="209248" y="114300"/>
                      </a:cubicBezTo>
                      <a:lnTo>
                        <a:pt x="209248" y="14288"/>
                      </a:lnTo>
                      <a:cubicBezTo>
                        <a:pt x="209240" y="6401"/>
                        <a:pt x="202847" y="0"/>
                        <a:pt x="194953" y="0"/>
                      </a:cubicBezTo>
                      <a:close/>
                    </a:path>
                  </a:pathLst>
                </a:custGeom>
                <a:grpFill/>
                <a:ln w="9525" cap="flat">
                  <a:solidFill>
                    <a:srgbClr val="BBADEF"/>
                  </a:solid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11155C68-42B6-A065-3A20-381087A5E2A1}"/>
                    </a:ext>
                  </a:extLst>
                </p:cNvPr>
                <p:cNvSpPr/>
                <p:nvPr/>
              </p:nvSpPr>
              <p:spPr>
                <a:xfrm>
                  <a:off x="6753225" y="3221831"/>
                  <a:ext cx="209247" cy="128587"/>
                </a:xfrm>
                <a:custGeom>
                  <a:avLst/>
                  <a:gdLst>
                    <a:gd name="connsiteX0" fmla="*/ 194953 w 209247"/>
                    <a:gd name="connsiteY0" fmla="*/ 0 h 128587"/>
                    <a:gd name="connsiteX1" fmla="*/ 14288 w 209247"/>
                    <a:gd name="connsiteY1" fmla="*/ 0 h 128587"/>
                    <a:gd name="connsiteX2" fmla="*/ 0 w 209247"/>
                    <a:gd name="connsiteY2" fmla="*/ 14288 h 128587"/>
                    <a:gd name="connsiteX3" fmla="*/ 0 w 209247"/>
                    <a:gd name="connsiteY3" fmla="*/ 114300 h 128587"/>
                    <a:gd name="connsiteX4" fmla="*/ 14288 w 209247"/>
                    <a:gd name="connsiteY4" fmla="*/ 128588 h 128587"/>
                    <a:gd name="connsiteX5" fmla="*/ 194960 w 209247"/>
                    <a:gd name="connsiteY5" fmla="*/ 128588 h 128587"/>
                    <a:gd name="connsiteX6" fmla="*/ 209248 w 209247"/>
                    <a:gd name="connsiteY6" fmla="*/ 114300 h 128587"/>
                    <a:gd name="connsiteX7" fmla="*/ 209248 w 209247"/>
                    <a:gd name="connsiteY7" fmla="*/ 14288 h 128587"/>
                    <a:gd name="connsiteX8" fmla="*/ 194953 w 209247"/>
                    <a:gd name="connsiteY8" fmla="*/ 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247" h="128587">
                      <a:moveTo>
                        <a:pt x="194953" y="0"/>
                      </a:moveTo>
                      <a:lnTo>
                        <a:pt x="14288" y="0"/>
                      </a:lnTo>
                      <a:cubicBezTo>
                        <a:pt x="6401" y="0"/>
                        <a:pt x="0" y="6401"/>
                        <a:pt x="0" y="14288"/>
                      </a:cubicBezTo>
                      <a:lnTo>
                        <a:pt x="0" y="114300"/>
                      </a:lnTo>
                      <a:cubicBezTo>
                        <a:pt x="0" y="122187"/>
                        <a:pt x="6401" y="128588"/>
                        <a:pt x="14288" y="128588"/>
                      </a:cubicBezTo>
                      <a:lnTo>
                        <a:pt x="194960" y="128588"/>
                      </a:lnTo>
                      <a:cubicBezTo>
                        <a:pt x="202847" y="128588"/>
                        <a:pt x="209248" y="122187"/>
                        <a:pt x="209248" y="114300"/>
                      </a:cubicBezTo>
                      <a:lnTo>
                        <a:pt x="209248" y="14288"/>
                      </a:lnTo>
                      <a:cubicBezTo>
                        <a:pt x="209240" y="6401"/>
                        <a:pt x="202847" y="0"/>
                        <a:pt x="194953" y="0"/>
                      </a:cubicBezTo>
                      <a:close/>
                    </a:path>
                  </a:pathLst>
                </a:custGeom>
                <a:grpFill/>
                <a:ln w="9525" cap="flat">
                  <a:solidFill>
                    <a:srgbClr val="BBADEF"/>
                  </a:solid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4D1D86A9-0683-A2D1-28AB-D59276E31332}"/>
                    </a:ext>
                  </a:extLst>
                </p:cNvPr>
                <p:cNvSpPr/>
                <p:nvPr/>
              </p:nvSpPr>
              <p:spPr>
                <a:xfrm>
                  <a:off x="5046297" y="3550443"/>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57FCE7D3-6302-20A1-2638-81ECCE00B061}"/>
                    </a:ext>
                  </a:extLst>
                </p:cNvPr>
                <p:cNvSpPr/>
                <p:nvPr/>
              </p:nvSpPr>
              <p:spPr>
                <a:xfrm>
                  <a:off x="5201809" y="3550443"/>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5FE7AEBC-4E84-AAD3-E06C-292F01ACD7B1}"/>
                    </a:ext>
                  </a:extLst>
                </p:cNvPr>
                <p:cNvSpPr/>
                <p:nvPr/>
              </p:nvSpPr>
              <p:spPr>
                <a:xfrm>
                  <a:off x="5357321" y="3550443"/>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561F8086-1B11-1E77-BADA-E1C13DD7A176}"/>
                    </a:ext>
                  </a:extLst>
                </p:cNvPr>
                <p:cNvSpPr/>
                <p:nvPr/>
              </p:nvSpPr>
              <p:spPr>
                <a:xfrm>
                  <a:off x="5512834" y="3550443"/>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D3622757-012C-58E9-964E-90B089F1396E}"/>
                    </a:ext>
                  </a:extLst>
                </p:cNvPr>
                <p:cNvSpPr/>
                <p:nvPr/>
              </p:nvSpPr>
              <p:spPr>
                <a:xfrm>
                  <a:off x="5668346" y="3550443"/>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7AFE9FD5-8813-D855-F1F9-67E0DC680860}"/>
                    </a:ext>
                  </a:extLst>
                </p:cNvPr>
                <p:cNvSpPr/>
                <p:nvPr/>
              </p:nvSpPr>
              <p:spPr>
                <a:xfrm>
                  <a:off x="5823866" y="3550443"/>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7282A8C6-FEB3-381F-0864-08C3AE743685}"/>
                    </a:ext>
                  </a:extLst>
                </p:cNvPr>
                <p:cNvSpPr/>
                <p:nvPr/>
              </p:nvSpPr>
              <p:spPr>
                <a:xfrm>
                  <a:off x="5979378" y="3550443"/>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4F779F02-D99E-6FFD-C20E-FE50DA908A26}"/>
                    </a:ext>
                  </a:extLst>
                </p:cNvPr>
                <p:cNvSpPr/>
                <p:nvPr/>
              </p:nvSpPr>
              <p:spPr>
                <a:xfrm>
                  <a:off x="6134890" y="3550443"/>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7643835B-FAEF-73D0-A7EF-87E5206B6C6A}"/>
                    </a:ext>
                  </a:extLst>
                </p:cNvPr>
                <p:cNvSpPr/>
                <p:nvPr/>
              </p:nvSpPr>
              <p:spPr>
                <a:xfrm>
                  <a:off x="6290402" y="3550443"/>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D9061CFC-E10D-C5D1-53C8-EF58D727AF82}"/>
                    </a:ext>
                  </a:extLst>
                </p:cNvPr>
                <p:cNvSpPr/>
                <p:nvPr/>
              </p:nvSpPr>
              <p:spPr>
                <a:xfrm>
                  <a:off x="6445922" y="3550443"/>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65310D74-03DB-8431-2631-87EE303F9D53}"/>
                    </a:ext>
                  </a:extLst>
                </p:cNvPr>
                <p:cNvSpPr/>
                <p:nvPr/>
              </p:nvSpPr>
              <p:spPr>
                <a:xfrm>
                  <a:off x="6601434" y="3550443"/>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3"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3"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F377FEB4-3E55-95A3-5F0B-3E3BFD97582A}"/>
                    </a:ext>
                  </a:extLst>
                </p:cNvPr>
                <p:cNvSpPr/>
                <p:nvPr/>
              </p:nvSpPr>
              <p:spPr>
                <a:xfrm>
                  <a:off x="4810125" y="3714750"/>
                  <a:ext cx="285342" cy="128587"/>
                </a:xfrm>
                <a:custGeom>
                  <a:avLst/>
                  <a:gdLst>
                    <a:gd name="connsiteX0" fmla="*/ 271048 w 285342"/>
                    <a:gd name="connsiteY0" fmla="*/ 128588 h 128587"/>
                    <a:gd name="connsiteX1" fmla="*/ 14288 w 285342"/>
                    <a:gd name="connsiteY1" fmla="*/ 128588 h 128587"/>
                    <a:gd name="connsiteX2" fmla="*/ 0 w 285342"/>
                    <a:gd name="connsiteY2" fmla="*/ 114300 h 128587"/>
                    <a:gd name="connsiteX3" fmla="*/ 0 w 285342"/>
                    <a:gd name="connsiteY3" fmla="*/ 14288 h 128587"/>
                    <a:gd name="connsiteX4" fmla="*/ 14288 w 285342"/>
                    <a:gd name="connsiteY4" fmla="*/ 0 h 128587"/>
                    <a:gd name="connsiteX5" fmla="*/ 271055 w 285342"/>
                    <a:gd name="connsiteY5" fmla="*/ 0 h 128587"/>
                    <a:gd name="connsiteX6" fmla="*/ 285343 w 285342"/>
                    <a:gd name="connsiteY6" fmla="*/ 14288 h 128587"/>
                    <a:gd name="connsiteX7" fmla="*/ 285343 w 285342"/>
                    <a:gd name="connsiteY7" fmla="*/ 114300 h 128587"/>
                    <a:gd name="connsiteX8" fmla="*/ 271048 w 285342"/>
                    <a:gd name="connsiteY8" fmla="*/ 128588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342" h="128587">
                      <a:moveTo>
                        <a:pt x="271048" y="128588"/>
                      </a:moveTo>
                      <a:lnTo>
                        <a:pt x="14288" y="128588"/>
                      </a:lnTo>
                      <a:cubicBezTo>
                        <a:pt x="6394" y="128588"/>
                        <a:pt x="0" y="122194"/>
                        <a:pt x="0" y="114300"/>
                      </a:cubicBezTo>
                      <a:lnTo>
                        <a:pt x="0" y="14288"/>
                      </a:lnTo>
                      <a:cubicBezTo>
                        <a:pt x="0" y="6394"/>
                        <a:pt x="6394" y="0"/>
                        <a:pt x="14288" y="0"/>
                      </a:cubicBezTo>
                      <a:lnTo>
                        <a:pt x="271055" y="0"/>
                      </a:lnTo>
                      <a:cubicBezTo>
                        <a:pt x="278949" y="0"/>
                        <a:pt x="285343" y="6394"/>
                        <a:pt x="285343" y="14288"/>
                      </a:cubicBezTo>
                      <a:lnTo>
                        <a:pt x="285343" y="114300"/>
                      </a:lnTo>
                      <a:cubicBezTo>
                        <a:pt x="285336" y="122194"/>
                        <a:pt x="278942" y="128588"/>
                        <a:pt x="271048" y="128588"/>
                      </a:cubicBezTo>
                      <a:close/>
                    </a:path>
                  </a:pathLst>
                </a:custGeom>
                <a:grpFill/>
                <a:ln w="9525" cap="flat">
                  <a:solidFill>
                    <a:srgbClr val="BBADEF"/>
                  </a:solid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84D2C610-6216-F338-AD5F-07AA7E151BF9}"/>
                    </a:ext>
                  </a:extLst>
                </p:cNvPr>
                <p:cNvSpPr/>
                <p:nvPr/>
              </p:nvSpPr>
              <p:spPr>
                <a:xfrm>
                  <a:off x="5121149" y="3714750"/>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B4CC193D-5865-F1CA-FD1D-2517697A4757}"/>
                    </a:ext>
                  </a:extLst>
                </p:cNvPr>
                <p:cNvSpPr/>
                <p:nvPr/>
              </p:nvSpPr>
              <p:spPr>
                <a:xfrm>
                  <a:off x="5276669" y="3714750"/>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F359F60-6955-99F3-A8EC-56AE3F19EC0C}"/>
                    </a:ext>
                  </a:extLst>
                </p:cNvPr>
                <p:cNvSpPr/>
                <p:nvPr/>
              </p:nvSpPr>
              <p:spPr>
                <a:xfrm>
                  <a:off x="5432181" y="3714750"/>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3EFB8BDB-6CDD-934B-FCFE-C98F06797B54}"/>
                    </a:ext>
                  </a:extLst>
                </p:cNvPr>
                <p:cNvSpPr/>
                <p:nvPr/>
              </p:nvSpPr>
              <p:spPr>
                <a:xfrm>
                  <a:off x="5587693" y="3714750"/>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A0CA20D6-F2F7-3966-0E2F-3F1EF5A02233}"/>
                    </a:ext>
                  </a:extLst>
                </p:cNvPr>
                <p:cNvSpPr/>
                <p:nvPr/>
              </p:nvSpPr>
              <p:spPr>
                <a:xfrm>
                  <a:off x="5743205" y="3714750"/>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7D91A210-ECE6-AF99-FE7F-44400E205C4D}"/>
                    </a:ext>
                  </a:extLst>
                </p:cNvPr>
                <p:cNvSpPr/>
                <p:nvPr/>
              </p:nvSpPr>
              <p:spPr>
                <a:xfrm>
                  <a:off x="5898725" y="3714750"/>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F26FD72D-5FEC-F47D-38F7-A2952FB0A960}"/>
                    </a:ext>
                  </a:extLst>
                </p:cNvPr>
                <p:cNvSpPr/>
                <p:nvPr/>
              </p:nvSpPr>
              <p:spPr>
                <a:xfrm>
                  <a:off x="6054237" y="3714750"/>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14DAEE2B-A164-F60E-1FE9-6797411825CE}"/>
                    </a:ext>
                  </a:extLst>
                </p:cNvPr>
                <p:cNvSpPr/>
                <p:nvPr/>
              </p:nvSpPr>
              <p:spPr>
                <a:xfrm>
                  <a:off x="6209749" y="3714750"/>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7 w 128587"/>
                    <a:gd name="connsiteY4" fmla="*/ 14288 h 128587"/>
                    <a:gd name="connsiteX5" fmla="*/ 128587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7" y="6394"/>
                        <a:pt x="128587" y="14288"/>
                      </a:cubicBezTo>
                      <a:lnTo>
                        <a:pt x="128587" y="114300"/>
                      </a:lnTo>
                      <a:cubicBezTo>
                        <a:pt x="128587"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156CA8F9-39A2-DD49-3015-B2533AD76DDC}"/>
                    </a:ext>
                  </a:extLst>
                </p:cNvPr>
                <p:cNvSpPr/>
                <p:nvPr/>
              </p:nvSpPr>
              <p:spPr>
                <a:xfrm>
                  <a:off x="6365262" y="3714750"/>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3"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F6191BE-AFD1-051B-83AE-670CD9F655B4}"/>
                    </a:ext>
                  </a:extLst>
                </p:cNvPr>
                <p:cNvSpPr/>
                <p:nvPr/>
              </p:nvSpPr>
              <p:spPr>
                <a:xfrm>
                  <a:off x="6520774" y="3714750"/>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2B48E3B5-BD09-A1E2-2E46-68E335951285}"/>
                    </a:ext>
                  </a:extLst>
                </p:cNvPr>
                <p:cNvSpPr/>
                <p:nvPr/>
              </p:nvSpPr>
              <p:spPr>
                <a:xfrm>
                  <a:off x="6676294" y="3714750"/>
                  <a:ext cx="283678" cy="128587"/>
                </a:xfrm>
                <a:custGeom>
                  <a:avLst/>
                  <a:gdLst>
                    <a:gd name="connsiteX0" fmla="*/ 0 w 283678"/>
                    <a:gd name="connsiteY0" fmla="*/ 114300 h 128587"/>
                    <a:gd name="connsiteX1" fmla="*/ 0 w 283678"/>
                    <a:gd name="connsiteY1" fmla="*/ 14288 h 128587"/>
                    <a:gd name="connsiteX2" fmla="*/ 14288 w 283678"/>
                    <a:gd name="connsiteY2" fmla="*/ 0 h 128587"/>
                    <a:gd name="connsiteX3" fmla="*/ 269391 w 283678"/>
                    <a:gd name="connsiteY3" fmla="*/ 0 h 128587"/>
                    <a:gd name="connsiteX4" fmla="*/ 283678 w 283678"/>
                    <a:gd name="connsiteY4" fmla="*/ 14288 h 128587"/>
                    <a:gd name="connsiteX5" fmla="*/ 283678 w 283678"/>
                    <a:gd name="connsiteY5" fmla="*/ 114300 h 128587"/>
                    <a:gd name="connsiteX6" fmla="*/ 269391 w 283678"/>
                    <a:gd name="connsiteY6" fmla="*/ 128588 h 128587"/>
                    <a:gd name="connsiteX7" fmla="*/ 14288 w 283678"/>
                    <a:gd name="connsiteY7" fmla="*/ 128588 h 128587"/>
                    <a:gd name="connsiteX8" fmla="*/ 0 w 283678"/>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678" h="128587">
                      <a:moveTo>
                        <a:pt x="0" y="114300"/>
                      </a:moveTo>
                      <a:lnTo>
                        <a:pt x="0" y="14288"/>
                      </a:lnTo>
                      <a:cubicBezTo>
                        <a:pt x="0" y="6394"/>
                        <a:pt x="6393" y="0"/>
                        <a:pt x="14288" y="0"/>
                      </a:cubicBezTo>
                      <a:lnTo>
                        <a:pt x="269391" y="0"/>
                      </a:lnTo>
                      <a:cubicBezTo>
                        <a:pt x="277285" y="0"/>
                        <a:pt x="283678" y="6394"/>
                        <a:pt x="283678" y="14288"/>
                      </a:cubicBezTo>
                      <a:lnTo>
                        <a:pt x="283678" y="114300"/>
                      </a:lnTo>
                      <a:cubicBezTo>
                        <a:pt x="283678" y="122194"/>
                        <a:pt x="277285" y="128588"/>
                        <a:pt x="269391" y="128588"/>
                      </a:cubicBezTo>
                      <a:lnTo>
                        <a:pt x="14288" y="128588"/>
                      </a:lnTo>
                      <a:cubicBezTo>
                        <a:pt x="6393"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1FB71C82-55A1-1228-D6AA-8EEB9C73A6EE}"/>
                    </a:ext>
                  </a:extLst>
                </p:cNvPr>
                <p:cNvSpPr/>
                <p:nvPr/>
              </p:nvSpPr>
              <p:spPr>
                <a:xfrm>
                  <a:off x="4810125" y="3879056"/>
                  <a:ext cx="128587" cy="128587"/>
                </a:xfrm>
                <a:custGeom>
                  <a:avLst/>
                  <a:gdLst>
                    <a:gd name="connsiteX0" fmla="*/ 114300 w 128587"/>
                    <a:gd name="connsiteY0" fmla="*/ 128588 h 128587"/>
                    <a:gd name="connsiteX1" fmla="*/ 14288 w 128587"/>
                    <a:gd name="connsiteY1" fmla="*/ 128588 h 128587"/>
                    <a:gd name="connsiteX2" fmla="*/ 0 w 128587"/>
                    <a:gd name="connsiteY2" fmla="*/ 114300 h 128587"/>
                    <a:gd name="connsiteX3" fmla="*/ 0 w 128587"/>
                    <a:gd name="connsiteY3" fmla="*/ 14288 h 128587"/>
                    <a:gd name="connsiteX4" fmla="*/ 14288 w 128587"/>
                    <a:gd name="connsiteY4" fmla="*/ 0 h 128587"/>
                    <a:gd name="connsiteX5" fmla="*/ 114300 w 128587"/>
                    <a:gd name="connsiteY5" fmla="*/ 0 h 128587"/>
                    <a:gd name="connsiteX6" fmla="*/ 128588 w 128587"/>
                    <a:gd name="connsiteY6" fmla="*/ 14288 h 128587"/>
                    <a:gd name="connsiteX7" fmla="*/ 128588 w 128587"/>
                    <a:gd name="connsiteY7" fmla="*/ 114300 h 128587"/>
                    <a:gd name="connsiteX8" fmla="*/ 114300 w 128587"/>
                    <a:gd name="connsiteY8" fmla="*/ 128588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114300" y="128588"/>
                      </a:moveTo>
                      <a:lnTo>
                        <a:pt x="14288" y="128588"/>
                      </a:lnTo>
                      <a:cubicBezTo>
                        <a:pt x="6394" y="128588"/>
                        <a:pt x="0" y="122194"/>
                        <a:pt x="0" y="114300"/>
                      </a:cubicBez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close/>
                    </a:path>
                  </a:pathLst>
                </a:custGeom>
                <a:grpFill/>
                <a:ln w="9525" cap="flat">
                  <a:solidFill>
                    <a:srgbClr val="BBADEF"/>
                  </a:solid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7328123E-C509-9E13-25D8-5AAE914DBE9A}"/>
                    </a:ext>
                  </a:extLst>
                </p:cNvPr>
                <p:cNvSpPr/>
                <p:nvPr/>
              </p:nvSpPr>
              <p:spPr>
                <a:xfrm>
                  <a:off x="4965637" y="3879056"/>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E9A5B541-ED17-337A-9023-39C81BF717DB}"/>
                    </a:ext>
                  </a:extLst>
                </p:cNvPr>
                <p:cNvSpPr/>
                <p:nvPr/>
              </p:nvSpPr>
              <p:spPr>
                <a:xfrm>
                  <a:off x="5121149" y="3879056"/>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2B672C36-FF0C-D00C-627C-BE677D6C8967}"/>
                    </a:ext>
                  </a:extLst>
                </p:cNvPr>
                <p:cNvSpPr/>
                <p:nvPr/>
              </p:nvSpPr>
              <p:spPr>
                <a:xfrm>
                  <a:off x="5276669" y="3879056"/>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4"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B8E23248-2930-F24F-F20D-8F5AFC90F8B7}"/>
                    </a:ext>
                  </a:extLst>
                </p:cNvPr>
                <p:cNvSpPr/>
                <p:nvPr/>
              </p:nvSpPr>
              <p:spPr>
                <a:xfrm>
                  <a:off x="5429173" y="3879056"/>
                  <a:ext cx="909713" cy="128587"/>
                </a:xfrm>
                <a:custGeom>
                  <a:avLst/>
                  <a:gdLst>
                    <a:gd name="connsiteX0" fmla="*/ 0 w 909713"/>
                    <a:gd name="connsiteY0" fmla="*/ 114300 h 128587"/>
                    <a:gd name="connsiteX1" fmla="*/ 0 w 909713"/>
                    <a:gd name="connsiteY1" fmla="*/ 14288 h 128587"/>
                    <a:gd name="connsiteX2" fmla="*/ 14288 w 909713"/>
                    <a:gd name="connsiteY2" fmla="*/ 0 h 128587"/>
                    <a:gd name="connsiteX3" fmla="*/ 895426 w 909713"/>
                    <a:gd name="connsiteY3" fmla="*/ 0 h 128587"/>
                    <a:gd name="connsiteX4" fmla="*/ 909714 w 909713"/>
                    <a:gd name="connsiteY4" fmla="*/ 14288 h 128587"/>
                    <a:gd name="connsiteX5" fmla="*/ 909714 w 909713"/>
                    <a:gd name="connsiteY5" fmla="*/ 114300 h 128587"/>
                    <a:gd name="connsiteX6" fmla="*/ 895426 w 909713"/>
                    <a:gd name="connsiteY6" fmla="*/ 128588 h 128587"/>
                    <a:gd name="connsiteX7" fmla="*/ 14288 w 909713"/>
                    <a:gd name="connsiteY7" fmla="*/ 128588 h 128587"/>
                    <a:gd name="connsiteX8" fmla="*/ 0 w 909713"/>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713" h="128587">
                      <a:moveTo>
                        <a:pt x="0" y="114300"/>
                      </a:moveTo>
                      <a:lnTo>
                        <a:pt x="0" y="14288"/>
                      </a:lnTo>
                      <a:cubicBezTo>
                        <a:pt x="0" y="6394"/>
                        <a:pt x="6394" y="0"/>
                        <a:pt x="14288" y="0"/>
                      </a:cubicBezTo>
                      <a:lnTo>
                        <a:pt x="895426" y="0"/>
                      </a:lnTo>
                      <a:cubicBezTo>
                        <a:pt x="903320" y="0"/>
                        <a:pt x="909714" y="6394"/>
                        <a:pt x="909714" y="14288"/>
                      </a:cubicBezTo>
                      <a:lnTo>
                        <a:pt x="909714" y="114300"/>
                      </a:lnTo>
                      <a:cubicBezTo>
                        <a:pt x="909714" y="122194"/>
                        <a:pt x="903320" y="128588"/>
                        <a:pt x="895426" y="128588"/>
                      </a:cubicBezTo>
                      <a:lnTo>
                        <a:pt x="14288" y="128588"/>
                      </a:lnTo>
                      <a:cubicBezTo>
                        <a:pt x="6394"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7E7D4F38-DEE8-6EDA-1988-AA90AD916437}"/>
                    </a:ext>
                  </a:extLst>
                </p:cNvPr>
                <p:cNvSpPr/>
                <p:nvPr/>
              </p:nvSpPr>
              <p:spPr>
                <a:xfrm>
                  <a:off x="6365262" y="3879056"/>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3"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401"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1F885A02-2CAD-8A43-433B-0853A32B5C75}"/>
                    </a:ext>
                  </a:extLst>
                </p:cNvPr>
                <p:cNvSpPr/>
                <p:nvPr/>
              </p:nvSpPr>
              <p:spPr>
                <a:xfrm>
                  <a:off x="6520774" y="3943350"/>
                  <a:ext cx="128587" cy="64293"/>
                </a:xfrm>
                <a:custGeom>
                  <a:avLst/>
                  <a:gdLst>
                    <a:gd name="connsiteX0" fmla="*/ 0 w 128587"/>
                    <a:gd name="connsiteY0" fmla="*/ 50006 h 64293"/>
                    <a:gd name="connsiteX1" fmla="*/ 0 w 128587"/>
                    <a:gd name="connsiteY1" fmla="*/ 14288 h 64293"/>
                    <a:gd name="connsiteX2" fmla="*/ 14288 w 128587"/>
                    <a:gd name="connsiteY2" fmla="*/ 0 h 64293"/>
                    <a:gd name="connsiteX3" fmla="*/ 114300 w 128587"/>
                    <a:gd name="connsiteY3" fmla="*/ 0 h 64293"/>
                    <a:gd name="connsiteX4" fmla="*/ 128588 w 128587"/>
                    <a:gd name="connsiteY4" fmla="*/ 14288 h 64293"/>
                    <a:gd name="connsiteX5" fmla="*/ 128588 w 128587"/>
                    <a:gd name="connsiteY5" fmla="*/ 50006 h 64293"/>
                    <a:gd name="connsiteX6" fmla="*/ 114300 w 128587"/>
                    <a:gd name="connsiteY6" fmla="*/ 64294 h 64293"/>
                    <a:gd name="connsiteX7" fmla="*/ 14288 w 128587"/>
                    <a:gd name="connsiteY7" fmla="*/ 64294 h 64293"/>
                    <a:gd name="connsiteX8" fmla="*/ 0 w 128587"/>
                    <a:gd name="connsiteY8" fmla="*/ 50006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0" y="50006"/>
                      </a:move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lnTo>
                        <a:pt x="14288" y="64294"/>
                      </a:lnTo>
                      <a:cubicBezTo>
                        <a:pt x="6401" y="64294"/>
                        <a:pt x="0" y="57900"/>
                        <a:pt x="0" y="50006"/>
                      </a:cubicBezTo>
                      <a:close/>
                    </a:path>
                  </a:pathLst>
                </a:custGeom>
                <a:grpFill/>
                <a:ln w="9525" cap="flat">
                  <a:solidFill>
                    <a:srgbClr val="BBADEF"/>
                  </a:solid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1E923ABC-717D-0730-82D8-44812377624C}"/>
                    </a:ext>
                  </a:extLst>
                </p:cNvPr>
                <p:cNvSpPr/>
                <p:nvPr/>
              </p:nvSpPr>
              <p:spPr>
                <a:xfrm>
                  <a:off x="6676294" y="3879056"/>
                  <a:ext cx="128587" cy="128587"/>
                </a:xfrm>
                <a:custGeom>
                  <a:avLst/>
                  <a:gdLst>
                    <a:gd name="connsiteX0" fmla="*/ 0 w 128587"/>
                    <a:gd name="connsiteY0" fmla="*/ 114300 h 128587"/>
                    <a:gd name="connsiteX1" fmla="*/ 0 w 128587"/>
                    <a:gd name="connsiteY1" fmla="*/ 14288 h 128587"/>
                    <a:gd name="connsiteX2" fmla="*/ 14288 w 128587"/>
                    <a:gd name="connsiteY2" fmla="*/ 0 h 128587"/>
                    <a:gd name="connsiteX3" fmla="*/ 114300 w 128587"/>
                    <a:gd name="connsiteY3" fmla="*/ 0 h 128587"/>
                    <a:gd name="connsiteX4" fmla="*/ 128588 w 128587"/>
                    <a:gd name="connsiteY4" fmla="*/ 14288 h 128587"/>
                    <a:gd name="connsiteX5" fmla="*/ 128588 w 128587"/>
                    <a:gd name="connsiteY5" fmla="*/ 114300 h 128587"/>
                    <a:gd name="connsiteX6" fmla="*/ 114300 w 128587"/>
                    <a:gd name="connsiteY6" fmla="*/ 128588 h 128587"/>
                    <a:gd name="connsiteX7" fmla="*/ 14288 w 128587"/>
                    <a:gd name="connsiteY7" fmla="*/ 128588 h 128587"/>
                    <a:gd name="connsiteX8" fmla="*/ 0 w 128587"/>
                    <a:gd name="connsiteY8" fmla="*/ 11430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128587">
                      <a:moveTo>
                        <a:pt x="0" y="114300"/>
                      </a:moveTo>
                      <a:lnTo>
                        <a:pt x="0" y="14288"/>
                      </a:lnTo>
                      <a:cubicBezTo>
                        <a:pt x="0" y="6394"/>
                        <a:pt x="6393" y="0"/>
                        <a:pt x="14288" y="0"/>
                      </a:cubicBezTo>
                      <a:lnTo>
                        <a:pt x="114300" y="0"/>
                      </a:lnTo>
                      <a:cubicBezTo>
                        <a:pt x="122194" y="0"/>
                        <a:pt x="128588" y="6394"/>
                        <a:pt x="128588" y="14288"/>
                      </a:cubicBezTo>
                      <a:lnTo>
                        <a:pt x="128588" y="114300"/>
                      </a:lnTo>
                      <a:cubicBezTo>
                        <a:pt x="128588" y="122194"/>
                        <a:pt x="122194" y="128588"/>
                        <a:pt x="114300" y="128588"/>
                      </a:cubicBezTo>
                      <a:lnTo>
                        <a:pt x="14288" y="128588"/>
                      </a:lnTo>
                      <a:cubicBezTo>
                        <a:pt x="6393" y="128588"/>
                        <a:pt x="0" y="122194"/>
                        <a:pt x="0" y="114300"/>
                      </a:cubicBezTo>
                      <a:close/>
                    </a:path>
                  </a:pathLst>
                </a:custGeom>
                <a:grpFill/>
                <a:ln w="9525" cap="flat">
                  <a:solidFill>
                    <a:srgbClr val="BBADEF"/>
                  </a:solid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3E12ED09-8E60-DBAD-A0C8-DB22DB2FF6A0}"/>
                    </a:ext>
                  </a:extLst>
                </p:cNvPr>
                <p:cNvSpPr/>
                <p:nvPr/>
              </p:nvSpPr>
              <p:spPr>
                <a:xfrm>
                  <a:off x="6831806" y="3943350"/>
                  <a:ext cx="128587" cy="64293"/>
                </a:xfrm>
                <a:custGeom>
                  <a:avLst/>
                  <a:gdLst>
                    <a:gd name="connsiteX0" fmla="*/ 114300 w 128587"/>
                    <a:gd name="connsiteY0" fmla="*/ 64294 h 64293"/>
                    <a:gd name="connsiteX1" fmla="*/ 14288 w 128587"/>
                    <a:gd name="connsiteY1" fmla="*/ 64294 h 64293"/>
                    <a:gd name="connsiteX2" fmla="*/ 0 w 128587"/>
                    <a:gd name="connsiteY2" fmla="*/ 50006 h 64293"/>
                    <a:gd name="connsiteX3" fmla="*/ 0 w 128587"/>
                    <a:gd name="connsiteY3" fmla="*/ 14288 h 64293"/>
                    <a:gd name="connsiteX4" fmla="*/ 14288 w 128587"/>
                    <a:gd name="connsiteY4" fmla="*/ 0 h 64293"/>
                    <a:gd name="connsiteX5" fmla="*/ 114300 w 128587"/>
                    <a:gd name="connsiteY5" fmla="*/ 0 h 64293"/>
                    <a:gd name="connsiteX6" fmla="*/ 128588 w 128587"/>
                    <a:gd name="connsiteY6" fmla="*/ 14288 h 64293"/>
                    <a:gd name="connsiteX7" fmla="*/ 128588 w 128587"/>
                    <a:gd name="connsiteY7" fmla="*/ 50006 h 64293"/>
                    <a:gd name="connsiteX8" fmla="*/ 114300 w 128587"/>
                    <a:gd name="connsiteY8" fmla="*/ 64294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64293">
                      <a:moveTo>
                        <a:pt x="114300" y="64294"/>
                      </a:moveTo>
                      <a:lnTo>
                        <a:pt x="14288" y="64294"/>
                      </a:lnTo>
                      <a:cubicBezTo>
                        <a:pt x="6394" y="64294"/>
                        <a:pt x="0" y="57900"/>
                        <a:pt x="0" y="50006"/>
                      </a:cubicBezTo>
                      <a:lnTo>
                        <a:pt x="0" y="14288"/>
                      </a:lnTo>
                      <a:cubicBezTo>
                        <a:pt x="0" y="6394"/>
                        <a:pt x="6394" y="0"/>
                        <a:pt x="14288" y="0"/>
                      </a:cubicBezTo>
                      <a:lnTo>
                        <a:pt x="114300" y="0"/>
                      </a:lnTo>
                      <a:cubicBezTo>
                        <a:pt x="122194" y="0"/>
                        <a:pt x="128588" y="6394"/>
                        <a:pt x="128588" y="14288"/>
                      </a:cubicBezTo>
                      <a:lnTo>
                        <a:pt x="128588" y="50006"/>
                      </a:lnTo>
                      <a:cubicBezTo>
                        <a:pt x="128588" y="57900"/>
                        <a:pt x="122194" y="64294"/>
                        <a:pt x="114300" y="64294"/>
                      </a:cubicBezTo>
                      <a:close/>
                    </a:path>
                  </a:pathLst>
                </a:custGeom>
                <a:grpFill/>
                <a:ln w="9525" cap="flat">
                  <a:solidFill>
                    <a:srgbClr val="BBADEF"/>
                  </a:solidFill>
                  <a:prstDash val="solid"/>
                  <a:miter/>
                </a:ln>
              </p:spPr>
              <p:txBody>
                <a:bodyPr rtlCol="0" anchor="ctr"/>
                <a:lstStyle/>
                <a:p>
                  <a:endParaRPr lang="en-US"/>
                </a:p>
              </p:txBody>
            </p:sp>
          </p:grpSp>
          <p:sp>
            <p:nvSpPr>
              <p:cNvPr id="427" name="Freeform: Shape 426">
                <a:extLst>
                  <a:ext uri="{FF2B5EF4-FFF2-40B4-BE49-F238E27FC236}">
                    <a16:creationId xmlns:a16="http://schemas.microsoft.com/office/drawing/2014/main" id="{BD1083BE-74C0-C536-F5EB-397701611D76}"/>
                  </a:ext>
                </a:extLst>
              </p:cNvPr>
              <p:cNvSpPr/>
              <p:nvPr/>
            </p:nvSpPr>
            <p:spPr>
              <a:xfrm>
                <a:off x="5667375" y="4839890"/>
                <a:ext cx="400050" cy="32146"/>
              </a:xfrm>
              <a:custGeom>
                <a:avLst/>
                <a:gdLst>
                  <a:gd name="connsiteX0" fmla="*/ 0 w 400050"/>
                  <a:gd name="connsiteY0" fmla="*/ 32147 h 32146"/>
                  <a:gd name="connsiteX1" fmla="*/ 0 w 400050"/>
                  <a:gd name="connsiteY1" fmla="*/ 32147 h 32146"/>
                  <a:gd name="connsiteX2" fmla="*/ 32147 w 400050"/>
                  <a:gd name="connsiteY2" fmla="*/ 0 h 32146"/>
                  <a:gd name="connsiteX3" fmla="*/ 367903 w 400050"/>
                  <a:gd name="connsiteY3" fmla="*/ 0 h 32146"/>
                  <a:gd name="connsiteX4" fmla="*/ 400050 w 400050"/>
                  <a:gd name="connsiteY4" fmla="*/ 32147 h 32146"/>
                  <a:gd name="connsiteX5" fmla="*/ 400050 w 400050"/>
                  <a:gd name="connsiteY5" fmla="*/ 32147 h 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32146">
                    <a:moveTo>
                      <a:pt x="0" y="32147"/>
                    </a:moveTo>
                    <a:lnTo>
                      <a:pt x="0" y="32147"/>
                    </a:lnTo>
                    <a:cubicBezTo>
                      <a:pt x="0" y="14395"/>
                      <a:pt x="14395" y="0"/>
                      <a:pt x="32147" y="0"/>
                    </a:cubicBezTo>
                    <a:lnTo>
                      <a:pt x="367903" y="0"/>
                    </a:lnTo>
                    <a:cubicBezTo>
                      <a:pt x="385655" y="0"/>
                      <a:pt x="400050" y="14395"/>
                      <a:pt x="400050" y="32147"/>
                    </a:cubicBezTo>
                    <a:lnTo>
                      <a:pt x="400050" y="32147"/>
                    </a:lnTo>
                  </a:path>
                </a:pathLst>
              </a:custGeom>
              <a:grpFill/>
              <a:ln w="9525" cap="flat">
                <a:solidFill>
                  <a:srgbClr val="BBADEF"/>
                </a:solidFill>
                <a:prstDash val="solid"/>
                <a:miter/>
              </a:ln>
            </p:spPr>
            <p:txBody>
              <a:bodyPr rtlCol="0" anchor="ctr"/>
              <a:lstStyle/>
              <a:p>
                <a:endParaRPr lang="en-US"/>
              </a:p>
            </p:txBody>
          </p:sp>
          <p:grpSp>
            <p:nvGrpSpPr>
              <p:cNvPr id="428" name="Graphic 305" descr="Laptop with phone and calculator">
                <a:extLst>
                  <a:ext uri="{FF2B5EF4-FFF2-40B4-BE49-F238E27FC236}">
                    <a16:creationId xmlns:a16="http://schemas.microsoft.com/office/drawing/2014/main" id="{2BF32AB6-6E1F-017C-942A-C9C361629F10}"/>
                  </a:ext>
                </a:extLst>
              </p:cNvPr>
              <p:cNvGrpSpPr/>
              <p:nvPr/>
            </p:nvGrpSpPr>
            <p:grpSpPr>
              <a:xfrm>
                <a:off x="4077599" y="1245398"/>
                <a:ext cx="3611578" cy="1485907"/>
                <a:chOff x="4077599" y="1245398"/>
                <a:chExt cx="3611578" cy="1485907"/>
              </a:xfrm>
              <a:grpFill/>
            </p:grpSpPr>
            <p:sp>
              <p:nvSpPr>
                <p:cNvPr id="429" name="Freeform: Shape 428">
                  <a:extLst>
                    <a:ext uri="{FF2B5EF4-FFF2-40B4-BE49-F238E27FC236}">
                      <a16:creationId xmlns:a16="http://schemas.microsoft.com/office/drawing/2014/main" id="{B7B70F76-BFCC-8EF5-7A27-17D6A1096FF0}"/>
                    </a:ext>
                  </a:extLst>
                </p:cNvPr>
                <p:cNvSpPr/>
                <p:nvPr/>
              </p:nvSpPr>
              <p:spPr>
                <a:xfrm>
                  <a:off x="4079312" y="1245398"/>
                  <a:ext cx="3608158" cy="150018"/>
                </a:xfrm>
                <a:custGeom>
                  <a:avLst/>
                  <a:gdLst>
                    <a:gd name="connsiteX0" fmla="*/ 0 w 3608158"/>
                    <a:gd name="connsiteY0" fmla="*/ 142875 h 150018"/>
                    <a:gd name="connsiteX1" fmla="*/ 0 w 3608158"/>
                    <a:gd name="connsiteY1" fmla="*/ 103449 h 150018"/>
                    <a:gd name="connsiteX2" fmla="*/ 83875 w 3608158"/>
                    <a:gd name="connsiteY2" fmla="*/ 0 h 150018"/>
                    <a:gd name="connsiteX3" fmla="*/ 3524283 w 3608158"/>
                    <a:gd name="connsiteY3" fmla="*/ 0 h 150018"/>
                    <a:gd name="connsiteX4" fmla="*/ 3608158 w 3608158"/>
                    <a:gd name="connsiteY4" fmla="*/ 103449 h 150018"/>
                    <a:gd name="connsiteX5" fmla="*/ 3608158 w 3608158"/>
                    <a:gd name="connsiteY5" fmla="*/ 150019 h 150018"/>
                    <a:gd name="connsiteX6" fmla="*/ 0 w 3608158"/>
                    <a:gd name="connsiteY6" fmla="*/ 142875 h 15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8158" h="150018">
                      <a:moveTo>
                        <a:pt x="0" y="142875"/>
                      </a:moveTo>
                      <a:lnTo>
                        <a:pt x="0" y="103449"/>
                      </a:lnTo>
                      <a:cubicBezTo>
                        <a:pt x="0" y="50006"/>
                        <a:pt x="29396" y="0"/>
                        <a:pt x="83875" y="0"/>
                      </a:cubicBezTo>
                      <a:lnTo>
                        <a:pt x="3524283" y="0"/>
                      </a:lnTo>
                      <a:cubicBezTo>
                        <a:pt x="3578762" y="0"/>
                        <a:pt x="3608158" y="42863"/>
                        <a:pt x="3608158" y="103449"/>
                      </a:cubicBezTo>
                      <a:lnTo>
                        <a:pt x="3608158" y="150019"/>
                      </a:lnTo>
                      <a:lnTo>
                        <a:pt x="0" y="142875"/>
                      </a:lnTo>
                      <a:close/>
                    </a:path>
                  </a:pathLst>
                </a:custGeom>
                <a:grpFill/>
                <a:ln w="9525" cap="flat">
                  <a:solidFill>
                    <a:srgbClr val="BBADEF"/>
                  </a:solid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F055C808-CEF3-DFCD-1EFE-B68896186779}"/>
                    </a:ext>
                  </a:extLst>
                </p:cNvPr>
                <p:cNvSpPr/>
                <p:nvPr/>
              </p:nvSpPr>
              <p:spPr>
                <a:xfrm>
                  <a:off x="4205270" y="1493015"/>
                  <a:ext cx="2456271" cy="1135856"/>
                </a:xfrm>
                <a:custGeom>
                  <a:avLst/>
                  <a:gdLst>
                    <a:gd name="connsiteX0" fmla="*/ 232743 w 2456271"/>
                    <a:gd name="connsiteY0" fmla="*/ 1135856 h 1135856"/>
                    <a:gd name="connsiteX1" fmla="*/ 1320415 w 2456271"/>
                    <a:gd name="connsiteY1" fmla="*/ 1135856 h 1135856"/>
                    <a:gd name="connsiteX2" fmla="*/ 2456272 w 2456271"/>
                    <a:gd name="connsiteY2" fmla="*/ 0 h 1135856"/>
                    <a:gd name="connsiteX3" fmla="*/ 0 w 2456271"/>
                    <a:gd name="connsiteY3" fmla="*/ 0 h 1135856"/>
                  </a:gdLst>
                  <a:ahLst/>
                  <a:cxnLst>
                    <a:cxn ang="0">
                      <a:pos x="connsiteX0" y="connsiteY0"/>
                    </a:cxn>
                    <a:cxn ang="0">
                      <a:pos x="connsiteX1" y="connsiteY1"/>
                    </a:cxn>
                    <a:cxn ang="0">
                      <a:pos x="connsiteX2" y="connsiteY2"/>
                    </a:cxn>
                    <a:cxn ang="0">
                      <a:pos x="connsiteX3" y="connsiteY3"/>
                    </a:cxn>
                  </a:cxnLst>
                  <a:rect l="l" t="t" r="r" b="b"/>
                  <a:pathLst>
                    <a:path w="2456271" h="1135856">
                      <a:moveTo>
                        <a:pt x="232743" y="1135856"/>
                      </a:moveTo>
                      <a:lnTo>
                        <a:pt x="1320415" y="1135856"/>
                      </a:lnTo>
                      <a:lnTo>
                        <a:pt x="2456272" y="0"/>
                      </a:lnTo>
                      <a:lnTo>
                        <a:pt x="0" y="0"/>
                      </a:lnTo>
                      <a:close/>
                    </a:path>
                  </a:pathLst>
                </a:custGeom>
                <a:grpFill/>
                <a:ln w="9525" cap="flat">
                  <a:solidFill>
                    <a:srgbClr val="BBADEF"/>
                  </a:solid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9EBBA744-AE1F-D374-8ABD-6FE3977B19C3}"/>
                    </a:ext>
                  </a:extLst>
                </p:cNvPr>
                <p:cNvSpPr/>
                <p:nvPr/>
              </p:nvSpPr>
              <p:spPr>
                <a:xfrm>
                  <a:off x="5503976" y="1496587"/>
                  <a:ext cx="2042790" cy="1128712"/>
                </a:xfrm>
                <a:custGeom>
                  <a:avLst/>
                  <a:gdLst>
                    <a:gd name="connsiteX0" fmla="*/ 1821492 w 2042790"/>
                    <a:gd name="connsiteY0" fmla="*/ 1128713 h 1128712"/>
                    <a:gd name="connsiteX1" fmla="*/ 2042791 w 2042790"/>
                    <a:gd name="connsiteY1" fmla="*/ 0 h 1128712"/>
                    <a:gd name="connsiteX2" fmla="*/ 1128713 w 2042790"/>
                    <a:gd name="connsiteY2" fmla="*/ 0 h 1128712"/>
                    <a:gd name="connsiteX3" fmla="*/ 0 w 2042790"/>
                    <a:gd name="connsiteY3" fmla="*/ 1128713 h 1128712"/>
                  </a:gdLst>
                  <a:ahLst/>
                  <a:cxnLst>
                    <a:cxn ang="0">
                      <a:pos x="connsiteX0" y="connsiteY0"/>
                    </a:cxn>
                    <a:cxn ang="0">
                      <a:pos x="connsiteX1" y="connsiteY1"/>
                    </a:cxn>
                    <a:cxn ang="0">
                      <a:pos x="connsiteX2" y="connsiteY2"/>
                    </a:cxn>
                    <a:cxn ang="0">
                      <a:pos x="connsiteX3" y="connsiteY3"/>
                    </a:cxn>
                  </a:cxnLst>
                  <a:rect l="l" t="t" r="r" b="b"/>
                  <a:pathLst>
                    <a:path w="2042790" h="1128712">
                      <a:moveTo>
                        <a:pt x="1821492" y="1128713"/>
                      </a:moveTo>
                      <a:lnTo>
                        <a:pt x="2042791" y="0"/>
                      </a:lnTo>
                      <a:lnTo>
                        <a:pt x="1128713" y="0"/>
                      </a:lnTo>
                      <a:lnTo>
                        <a:pt x="0" y="1128713"/>
                      </a:lnTo>
                      <a:close/>
                    </a:path>
                  </a:pathLst>
                </a:custGeom>
                <a:grpFill/>
                <a:ln w="9525" cap="flat">
                  <a:solidFill>
                    <a:srgbClr val="BBADEF"/>
                  </a:solid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AB90E46B-7C79-34D4-B185-3AC382E4AF37}"/>
                    </a:ext>
                  </a:extLst>
                </p:cNvPr>
                <p:cNvSpPr/>
                <p:nvPr/>
              </p:nvSpPr>
              <p:spPr>
                <a:xfrm>
                  <a:off x="4077599" y="1302855"/>
                  <a:ext cx="2759571" cy="1428449"/>
                </a:xfrm>
                <a:custGeom>
                  <a:avLst/>
                  <a:gdLst>
                    <a:gd name="connsiteX0" fmla="*/ 377045 w 2759571"/>
                    <a:gd name="connsiteY0" fmla="*/ 1316465 h 1428449"/>
                    <a:gd name="connsiteX1" fmla="*/ 148217 w 2759571"/>
                    <a:gd name="connsiteY1" fmla="*/ 199718 h 1428449"/>
                    <a:gd name="connsiteX2" fmla="*/ 2563397 w 2759571"/>
                    <a:gd name="connsiteY2" fmla="*/ 199718 h 1428449"/>
                    <a:gd name="connsiteX3" fmla="*/ 2759572 w 2759571"/>
                    <a:gd name="connsiteY3" fmla="*/ 3543 h 1428449"/>
                    <a:gd name="connsiteX4" fmla="*/ 2748756 w 2759571"/>
                    <a:gd name="connsiteY4" fmla="*/ 0 h 1428449"/>
                    <a:gd name="connsiteX5" fmla="*/ 85759 w 2759571"/>
                    <a:gd name="connsiteY5" fmla="*/ 0 h 1428449"/>
                    <a:gd name="connsiteX6" fmla="*/ 1913 w 2759571"/>
                    <a:gd name="connsiteY6" fmla="*/ 103584 h 1428449"/>
                    <a:gd name="connsiteX7" fmla="*/ 269710 w 2759571"/>
                    <a:gd name="connsiteY7" fmla="*/ 1360584 h 1428449"/>
                    <a:gd name="connsiteX8" fmla="*/ 353557 w 2759571"/>
                    <a:gd name="connsiteY8" fmla="*/ 1428450 h 1428449"/>
                    <a:gd name="connsiteX9" fmla="*/ 1334672 w 2759571"/>
                    <a:gd name="connsiteY9" fmla="*/ 1428450 h 1428449"/>
                    <a:gd name="connsiteX10" fmla="*/ 1446650 w 2759571"/>
                    <a:gd name="connsiteY10" fmla="*/ 1316472 h 1428449"/>
                    <a:gd name="connsiteX11" fmla="*/ 377045 w 2759571"/>
                    <a:gd name="connsiteY11" fmla="*/ 1316472 h 142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9571" h="1428449">
                      <a:moveTo>
                        <a:pt x="377045" y="1316465"/>
                      </a:moveTo>
                      <a:lnTo>
                        <a:pt x="148217" y="199718"/>
                      </a:lnTo>
                      <a:lnTo>
                        <a:pt x="2563397" y="199718"/>
                      </a:lnTo>
                      <a:lnTo>
                        <a:pt x="2759572" y="3543"/>
                      </a:lnTo>
                      <a:lnTo>
                        <a:pt x="2748756" y="0"/>
                      </a:lnTo>
                      <a:lnTo>
                        <a:pt x="85759" y="0"/>
                      </a:lnTo>
                      <a:cubicBezTo>
                        <a:pt x="31224" y="0"/>
                        <a:pt x="-9446" y="50249"/>
                        <a:pt x="1913" y="103584"/>
                      </a:cubicBezTo>
                      <a:lnTo>
                        <a:pt x="269710" y="1360584"/>
                      </a:lnTo>
                      <a:cubicBezTo>
                        <a:pt x="278140" y="1400154"/>
                        <a:pt x="313094" y="1428450"/>
                        <a:pt x="353557" y="1428450"/>
                      </a:cubicBezTo>
                      <a:lnTo>
                        <a:pt x="1334672" y="1428450"/>
                      </a:lnTo>
                      <a:lnTo>
                        <a:pt x="1446650" y="1316472"/>
                      </a:lnTo>
                      <a:lnTo>
                        <a:pt x="377045" y="1316472"/>
                      </a:lnTo>
                      <a:close/>
                    </a:path>
                  </a:pathLst>
                </a:custGeom>
                <a:grpFill/>
                <a:ln w="9525" cap="flat">
                  <a:solidFill>
                    <a:srgbClr val="BBADEF"/>
                  </a:solid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6E05EB53-A3A0-2511-F428-433688432A3A}"/>
                    </a:ext>
                  </a:extLst>
                </p:cNvPr>
                <p:cNvSpPr/>
                <p:nvPr/>
              </p:nvSpPr>
              <p:spPr>
                <a:xfrm>
                  <a:off x="5397984" y="1302848"/>
                  <a:ext cx="2291193" cy="1428450"/>
                </a:xfrm>
                <a:custGeom>
                  <a:avLst/>
                  <a:gdLst>
                    <a:gd name="connsiteX0" fmla="*/ 2205440 w 2291193"/>
                    <a:gd name="connsiteY0" fmla="*/ 0 h 1428450"/>
                    <a:gd name="connsiteX1" fmla="*/ 1428450 w 2291193"/>
                    <a:gd name="connsiteY1" fmla="*/ 0 h 1428450"/>
                    <a:gd name="connsiteX2" fmla="*/ 1228725 w 2291193"/>
                    <a:gd name="connsiteY2" fmla="*/ 199725 h 1428450"/>
                    <a:gd name="connsiteX3" fmla="*/ 2133110 w 2291193"/>
                    <a:gd name="connsiteY3" fmla="*/ 199725 h 1428450"/>
                    <a:gd name="connsiteX4" fmla="*/ 1914153 w 2291193"/>
                    <a:gd name="connsiteY4" fmla="*/ 1316472 h 1428450"/>
                    <a:gd name="connsiteX5" fmla="*/ 111978 w 2291193"/>
                    <a:gd name="connsiteY5" fmla="*/ 1316472 h 1428450"/>
                    <a:gd name="connsiteX6" fmla="*/ 0 w 2291193"/>
                    <a:gd name="connsiteY6" fmla="*/ 1428450 h 1428450"/>
                    <a:gd name="connsiteX7" fmla="*/ 1937635 w 2291193"/>
                    <a:gd name="connsiteY7" fmla="*/ 1428450 h 1428450"/>
                    <a:gd name="connsiteX8" fmla="*/ 2021481 w 2291193"/>
                    <a:gd name="connsiteY8" fmla="*/ 1360584 h 1428450"/>
                    <a:gd name="connsiteX9" fmla="*/ 2289279 w 2291193"/>
                    <a:gd name="connsiteY9" fmla="*/ 103584 h 1428450"/>
                    <a:gd name="connsiteX10" fmla="*/ 2205440 w 2291193"/>
                    <a:gd name="connsiteY10" fmla="*/ 0 h 142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1193" h="1428450">
                      <a:moveTo>
                        <a:pt x="2205440" y="0"/>
                      </a:moveTo>
                      <a:lnTo>
                        <a:pt x="1428450" y="0"/>
                      </a:lnTo>
                      <a:lnTo>
                        <a:pt x="1228725" y="199725"/>
                      </a:lnTo>
                      <a:lnTo>
                        <a:pt x="2133110" y="199725"/>
                      </a:lnTo>
                      <a:lnTo>
                        <a:pt x="1914153" y="1316472"/>
                      </a:lnTo>
                      <a:lnTo>
                        <a:pt x="111978" y="1316472"/>
                      </a:lnTo>
                      <a:lnTo>
                        <a:pt x="0" y="1428450"/>
                      </a:lnTo>
                      <a:lnTo>
                        <a:pt x="1937635" y="1428450"/>
                      </a:lnTo>
                      <a:cubicBezTo>
                        <a:pt x="1978097" y="1428450"/>
                        <a:pt x="2013051" y="1400161"/>
                        <a:pt x="2021481" y="1360584"/>
                      </a:cubicBezTo>
                      <a:lnTo>
                        <a:pt x="2289279" y="103584"/>
                      </a:lnTo>
                      <a:cubicBezTo>
                        <a:pt x="2300645" y="50249"/>
                        <a:pt x="2259975" y="0"/>
                        <a:pt x="2205440" y="0"/>
                      </a:cubicBezTo>
                      <a:close/>
                    </a:path>
                  </a:pathLst>
                </a:custGeom>
                <a:grpFill/>
                <a:ln w="9525" cap="flat">
                  <a:solidFill>
                    <a:srgbClr val="BBADEF"/>
                  </a:solid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1B61C43A-2591-3A56-2F16-E50AD75133CD}"/>
                    </a:ext>
                  </a:extLst>
                </p:cNvPr>
                <p:cNvSpPr/>
                <p:nvPr/>
              </p:nvSpPr>
              <p:spPr>
                <a:xfrm>
                  <a:off x="5503332" y="2123101"/>
                  <a:ext cx="785812" cy="42862"/>
                </a:xfrm>
                <a:custGeom>
                  <a:avLst/>
                  <a:gdLst>
                    <a:gd name="connsiteX0" fmla="*/ 764381 w 785812"/>
                    <a:gd name="connsiteY0" fmla="*/ 42863 h 42862"/>
                    <a:gd name="connsiteX1" fmla="*/ 21431 w 785812"/>
                    <a:gd name="connsiteY1" fmla="*/ 42863 h 42862"/>
                    <a:gd name="connsiteX2" fmla="*/ 0 w 785812"/>
                    <a:gd name="connsiteY2" fmla="*/ 21431 h 42862"/>
                    <a:gd name="connsiteX3" fmla="*/ 21431 w 785812"/>
                    <a:gd name="connsiteY3" fmla="*/ 0 h 42862"/>
                    <a:gd name="connsiteX4" fmla="*/ 764381 w 785812"/>
                    <a:gd name="connsiteY4" fmla="*/ 0 h 42862"/>
                    <a:gd name="connsiteX5" fmla="*/ 785813 w 785812"/>
                    <a:gd name="connsiteY5" fmla="*/ 21431 h 42862"/>
                    <a:gd name="connsiteX6" fmla="*/ 764381 w 785812"/>
                    <a:gd name="connsiteY6" fmla="*/ 42863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812" h="42862">
                      <a:moveTo>
                        <a:pt x="764381" y="42863"/>
                      </a:moveTo>
                      <a:lnTo>
                        <a:pt x="21431" y="42863"/>
                      </a:lnTo>
                      <a:cubicBezTo>
                        <a:pt x="9594" y="42863"/>
                        <a:pt x="0" y="33269"/>
                        <a:pt x="0" y="21431"/>
                      </a:cubicBezTo>
                      <a:cubicBezTo>
                        <a:pt x="0" y="9594"/>
                        <a:pt x="9594" y="0"/>
                        <a:pt x="21431" y="0"/>
                      </a:cubicBezTo>
                      <a:lnTo>
                        <a:pt x="764381" y="0"/>
                      </a:lnTo>
                      <a:cubicBezTo>
                        <a:pt x="776219" y="0"/>
                        <a:pt x="785813" y="9594"/>
                        <a:pt x="785813" y="21431"/>
                      </a:cubicBezTo>
                      <a:cubicBezTo>
                        <a:pt x="785813" y="33269"/>
                        <a:pt x="776219" y="42863"/>
                        <a:pt x="764381" y="42863"/>
                      </a:cubicBezTo>
                      <a:close/>
                    </a:path>
                  </a:pathLst>
                </a:custGeom>
                <a:grpFill/>
                <a:ln w="9525" cap="flat">
                  <a:solidFill>
                    <a:srgbClr val="BBADEF"/>
                  </a:solidFill>
                  <a:prstDash val="solid"/>
                  <a:miter/>
                </a:ln>
              </p:spPr>
              <p:txBody>
                <a:bodyPr rtlCol="0" anchor="ctr"/>
                <a:lstStyle/>
                <a:p>
                  <a:endParaRPr lang="en-US"/>
                </a:p>
              </p:txBody>
            </p:sp>
          </p:grpSp>
        </p:grpSp>
        <p:grpSp>
          <p:nvGrpSpPr>
            <p:cNvPr id="435" name="Graphic 305" descr="Laptop with phone and calculator">
              <a:extLst>
                <a:ext uri="{FF2B5EF4-FFF2-40B4-BE49-F238E27FC236}">
                  <a16:creationId xmlns:a16="http://schemas.microsoft.com/office/drawing/2014/main" id="{B40A8225-1037-A2C9-4BC0-9FEE00D247FD}"/>
                </a:ext>
              </a:extLst>
            </p:cNvPr>
            <p:cNvGrpSpPr/>
            <p:nvPr/>
          </p:nvGrpSpPr>
          <p:grpSpPr>
            <a:xfrm>
              <a:off x="5881008" y="5214937"/>
              <a:ext cx="1567953" cy="315861"/>
              <a:chOff x="5881008" y="5214937"/>
              <a:chExt cx="1567953" cy="315861"/>
            </a:xfrm>
            <a:solidFill>
              <a:srgbClr val="C5BAFF"/>
            </a:solidFill>
          </p:grpSpPr>
          <p:sp>
            <p:nvSpPr>
              <p:cNvPr id="436" name="Freeform: Shape 435">
                <a:extLst>
                  <a:ext uri="{FF2B5EF4-FFF2-40B4-BE49-F238E27FC236}">
                    <a16:creationId xmlns:a16="http://schemas.microsoft.com/office/drawing/2014/main" id="{53A17E76-4D2D-74FC-1AE3-647D39AA0285}"/>
                  </a:ext>
                </a:extLst>
              </p:cNvPr>
              <p:cNvSpPr/>
              <p:nvPr/>
            </p:nvSpPr>
            <p:spPr>
              <a:xfrm>
                <a:off x="5881008" y="5214937"/>
                <a:ext cx="1567953" cy="315861"/>
              </a:xfrm>
              <a:custGeom>
                <a:avLst/>
                <a:gdLst>
                  <a:gd name="connsiteX0" fmla="*/ 1427293 w 1567953"/>
                  <a:gd name="connsiteY0" fmla="*/ 98534 h 315861"/>
                  <a:gd name="connsiteX1" fmla="*/ 15166 w 1567953"/>
                  <a:gd name="connsiteY1" fmla="*/ 315861 h 315861"/>
                  <a:gd name="connsiteX2" fmla="*/ 0 w 1567953"/>
                  <a:gd name="connsiteY2" fmla="*/ 217327 h 315861"/>
                  <a:gd name="connsiteX3" fmla="*/ 1412127 w 1567953"/>
                  <a:gd name="connsiteY3" fmla="*/ 0 h 315861"/>
                  <a:gd name="connsiteX4" fmla="*/ 1567953 w 1567953"/>
                  <a:gd name="connsiteY4" fmla="*/ 26289 h 31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953" h="315861">
                    <a:moveTo>
                      <a:pt x="1427293" y="98534"/>
                    </a:moveTo>
                    <a:lnTo>
                      <a:pt x="15166" y="315861"/>
                    </a:lnTo>
                    <a:lnTo>
                      <a:pt x="0" y="217327"/>
                    </a:lnTo>
                    <a:lnTo>
                      <a:pt x="1412127" y="0"/>
                    </a:lnTo>
                    <a:lnTo>
                      <a:pt x="1567953" y="26289"/>
                    </a:lnTo>
                    <a:close/>
                  </a:path>
                </a:pathLst>
              </a:custGeom>
              <a:grpFill/>
              <a:ln w="9525" cap="flat">
                <a:solidFill>
                  <a:srgbClr val="BBADEF"/>
                </a:solid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2255B39C-6BCC-874B-B131-A7AC9C9293BF}"/>
                  </a:ext>
                </a:extLst>
              </p:cNvPr>
              <p:cNvSpPr/>
              <p:nvPr/>
            </p:nvSpPr>
            <p:spPr>
              <a:xfrm rot="-524900">
                <a:off x="6106059" y="5354458"/>
                <a:ext cx="871567" cy="7143"/>
              </a:xfrm>
              <a:custGeom>
                <a:avLst/>
                <a:gdLst>
                  <a:gd name="connsiteX0" fmla="*/ 0 w 871567"/>
                  <a:gd name="connsiteY0" fmla="*/ 0 h 7143"/>
                  <a:gd name="connsiteX1" fmla="*/ 871568 w 871567"/>
                  <a:gd name="connsiteY1" fmla="*/ 0 h 7143"/>
                  <a:gd name="connsiteX2" fmla="*/ 871568 w 871567"/>
                  <a:gd name="connsiteY2" fmla="*/ 7144 h 7143"/>
                  <a:gd name="connsiteX3" fmla="*/ 0 w 871567"/>
                  <a:gd name="connsiteY3" fmla="*/ 7144 h 7143"/>
                </a:gdLst>
                <a:ahLst/>
                <a:cxnLst>
                  <a:cxn ang="0">
                    <a:pos x="connsiteX0" y="connsiteY0"/>
                  </a:cxn>
                  <a:cxn ang="0">
                    <a:pos x="connsiteX1" y="connsiteY1"/>
                  </a:cxn>
                  <a:cxn ang="0">
                    <a:pos x="connsiteX2" y="connsiteY2"/>
                  </a:cxn>
                  <a:cxn ang="0">
                    <a:pos x="connsiteX3" y="connsiteY3"/>
                  </a:cxn>
                </a:cxnLst>
                <a:rect l="l" t="t" r="r" b="b"/>
                <a:pathLst>
                  <a:path w="871567" h="7143">
                    <a:moveTo>
                      <a:pt x="0" y="0"/>
                    </a:moveTo>
                    <a:lnTo>
                      <a:pt x="871568" y="0"/>
                    </a:lnTo>
                    <a:lnTo>
                      <a:pt x="871568" y="7144"/>
                    </a:lnTo>
                    <a:lnTo>
                      <a:pt x="0" y="7144"/>
                    </a:lnTo>
                    <a:close/>
                  </a:path>
                </a:pathLst>
              </a:custGeom>
              <a:grpFill/>
              <a:ln w="9525" cap="flat">
                <a:solidFill>
                  <a:srgbClr val="BBADEF"/>
                </a:solidFill>
                <a:prstDash val="solid"/>
                <a:miter/>
              </a:ln>
            </p:spPr>
            <p:txBody>
              <a:bodyPr rtlCol="0" anchor="ctr"/>
              <a:lstStyle/>
              <a:p>
                <a:endParaRPr lang="en-US"/>
              </a:p>
            </p:txBody>
          </p:sp>
        </p:grpSp>
        <p:grpSp>
          <p:nvGrpSpPr>
            <p:cNvPr id="438" name="Graphic 305" descr="Laptop with phone and calculator">
              <a:extLst>
                <a:ext uri="{FF2B5EF4-FFF2-40B4-BE49-F238E27FC236}">
                  <a16:creationId xmlns:a16="http://schemas.microsoft.com/office/drawing/2014/main" id="{762F0928-5EB0-569D-456A-15B04E36330F}"/>
                </a:ext>
              </a:extLst>
            </p:cNvPr>
            <p:cNvGrpSpPr/>
            <p:nvPr/>
          </p:nvGrpSpPr>
          <p:grpSpPr>
            <a:xfrm>
              <a:off x="7626834" y="3907631"/>
              <a:ext cx="795035" cy="1543778"/>
              <a:chOff x="7626834" y="3907631"/>
              <a:chExt cx="795035" cy="1543778"/>
            </a:xfrm>
            <a:solidFill>
              <a:srgbClr val="C5BAFF"/>
            </a:solidFill>
          </p:grpSpPr>
          <p:sp>
            <p:nvSpPr>
              <p:cNvPr id="439" name="Freeform: Shape 438">
                <a:extLst>
                  <a:ext uri="{FF2B5EF4-FFF2-40B4-BE49-F238E27FC236}">
                    <a16:creationId xmlns:a16="http://schemas.microsoft.com/office/drawing/2014/main" id="{EA7A3593-F099-E043-6A71-E851305A0225}"/>
                  </a:ext>
                </a:extLst>
              </p:cNvPr>
              <p:cNvSpPr/>
              <p:nvPr/>
            </p:nvSpPr>
            <p:spPr>
              <a:xfrm>
                <a:off x="7626834" y="3907631"/>
                <a:ext cx="795035" cy="1543778"/>
              </a:xfrm>
              <a:custGeom>
                <a:avLst/>
                <a:gdLst>
                  <a:gd name="connsiteX0" fmla="*/ 795035 w 795035"/>
                  <a:gd name="connsiteY0" fmla="*/ 114300 h 1543778"/>
                  <a:gd name="connsiteX1" fmla="*/ 680735 w 795035"/>
                  <a:gd name="connsiteY1" fmla="*/ 0 h 1543778"/>
                  <a:gd name="connsiteX2" fmla="*/ 114300 w 795035"/>
                  <a:gd name="connsiteY2" fmla="*/ 0 h 1543778"/>
                  <a:gd name="connsiteX3" fmla="*/ 0 w 795035"/>
                  <a:gd name="connsiteY3" fmla="*/ 114300 h 1543778"/>
                  <a:gd name="connsiteX4" fmla="*/ 0 w 795035"/>
                  <a:gd name="connsiteY4" fmla="*/ 1429479 h 1543778"/>
                  <a:gd name="connsiteX5" fmla="*/ 114300 w 795035"/>
                  <a:gd name="connsiteY5" fmla="*/ 1543779 h 1543778"/>
                  <a:gd name="connsiteX6" fmla="*/ 680735 w 795035"/>
                  <a:gd name="connsiteY6" fmla="*/ 1543779 h 1543778"/>
                  <a:gd name="connsiteX7" fmla="*/ 795035 w 795035"/>
                  <a:gd name="connsiteY7" fmla="*/ 1429479 h 1543778"/>
                  <a:gd name="connsiteX8" fmla="*/ 795035 w 795035"/>
                  <a:gd name="connsiteY8" fmla="*/ 114300 h 154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035" h="1543778">
                    <a:moveTo>
                      <a:pt x="795035" y="114300"/>
                    </a:moveTo>
                    <a:cubicBezTo>
                      <a:pt x="795035" y="51171"/>
                      <a:pt x="743865" y="0"/>
                      <a:pt x="680735" y="0"/>
                    </a:cubicBezTo>
                    <a:lnTo>
                      <a:pt x="114300" y="0"/>
                    </a:lnTo>
                    <a:cubicBezTo>
                      <a:pt x="51171" y="0"/>
                      <a:pt x="0" y="51171"/>
                      <a:pt x="0" y="114300"/>
                    </a:cubicBezTo>
                    <a:lnTo>
                      <a:pt x="0" y="1429479"/>
                    </a:lnTo>
                    <a:cubicBezTo>
                      <a:pt x="0" y="1492608"/>
                      <a:pt x="51171" y="1543779"/>
                      <a:pt x="114300" y="1543779"/>
                    </a:cubicBezTo>
                    <a:lnTo>
                      <a:pt x="680735" y="1543779"/>
                    </a:lnTo>
                    <a:cubicBezTo>
                      <a:pt x="743865" y="1543779"/>
                      <a:pt x="795035" y="1492608"/>
                      <a:pt x="795035" y="1429479"/>
                    </a:cubicBezTo>
                    <a:lnTo>
                      <a:pt x="795035" y="114300"/>
                    </a:lnTo>
                    <a:close/>
                  </a:path>
                </a:pathLst>
              </a:custGeom>
              <a:grpFill/>
              <a:ln w="9525" cap="flat">
                <a:solidFill>
                  <a:srgbClr val="BBADEF"/>
                </a:solid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E399495D-4233-BE6B-4A81-B215F9092E79}"/>
                  </a:ext>
                </a:extLst>
              </p:cNvPr>
              <p:cNvSpPr/>
              <p:nvPr/>
            </p:nvSpPr>
            <p:spPr>
              <a:xfrm>
                <a:off x="7666589" y="3944078"/>
                <a:ext cx="715532" cy="1465340"/>
              </a:xfrm>
              <a:custGeom>
                <a:avLst/>
                <a:gdLst>
                  <a:gd name="connsiteX0" fmla="*/ 633365 w 715532"/>
                  <a:gd name="connsiteY0" fmla="*/ 0 h 1465340"/>
                  <a:gd name="connsiteX1" fmla="*/ 518500 w 715532"/>
                  <a:gd name="connsiteY1" fmla="*/ 0 h 1465340"/>
                  <a:gd name="connsiteX2" fmla="*/ 493497 w 715532"/>
                  <a:gd name="connsiteY2" fmla="*/ 25003 h 1465340"/>
                  <a:gd name="connsiteX3" fmla="*/ 493497 w 715532"/>
                  <a:gd name="connsiteY3" fmla="*/ 25003 h 1465340"/>
                  <a:gd name="connsiteX4" fmla="*/ 468494 w 715532"/>
                  <a:gd name="connsiteY4" fmla="*/ 50006 h 1465340"/>
                  <a:gd name="connsiteX5" fmla="*/ 247038 w 715532"/>
                  <a:gd name="connsiteY5" fmla="*/ 50006 h 1465340"/>
                  <a:gd name="connsiteX6" fmla="*/ 222035 w 715532"/>
                  <a:gd name="connsiteY6" fmla="*/ 25003 h 1465340"/>
                  <a:gd name="connsiteX7" fmla="*/ 222035 w 715532"/>
                  <a:gd name="connsiteY7" fmla="*/ 25003 h 1465340"/>
                  <a:gd name="connsiteX8" fmla="*/ 197032 w 715532"/>
                  <a:gd name="connsiteY8" fmla="*/ 0 h 1465340"/>
                  <a:gd name="connsiteX9" fmla="*/ 82168 w 715532"/>
                  <a:gd name="connsiteY9" fmla="*/ 0 h 1465340"/>
                  <a:gd name="connsiteX10" fmla="*/ 0 w 715532"/>
                  <a:gd name="connsiteY10" fmla="*/ 82168 h 1465340"/>
                  <a:gd name="connsiteX11" fmla="*/ 0 w 715532"/>
                  <a:gd name="connsiteY11" fmla="*/ 1264444 h 1465340"/>
                  <a:gd name="connsiteX12" fmla="*/ 0 w 715532"/>
                  <a:gd name="connsiteY12" fmla="*/ 1383173 h 1465340"/>
                  <a:gd name="connsiteX13" fmla="*/ 82168 w 715532"/>
                  <a:gd name="connsiteY13" fmla="*/ 1465340 h 1465340"/>
                  <a:gd name="connsiteX14" fmla="*/ 633365 w 715532"/>
                  <a:gd name="connsiteY14" fmla="*/ 1465340 h 1465340"/>
                  <a:gd name="connsiteX15" fmla="*/ 715533 w 715532"/>
                  <a:gd name="connsiteY15" fmla="*/ 1383173 h 1465340"/>
                  <a:gd name="connsiteX16" fmla="*/ 715533 w 715532"/>
                  <a:gd name="connsiteY16" fmla="*/ 1264444 h 1465340"/>
                  <a:gd name="connsiteX17" fmla="*/ 715533 w 715532"/>
                  <a:gd name="connsiteY17" fmla="*/ 82168 h 1465340"/>
                  <a:gd name="connsiteX18" fmla="*/ 633365 w 715532"/>
                  <a:gd name="connsiteY18" fmla="*/ 0 h 14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5532" h="1465340">
                    <a:moveTo>
                      <a:pt x="633365" y="0"/>
                    </a:moveTo>
                    <a:lnTo>
                      <a:pt x="518500" y="0"/>
                    </a:lnTo>
                    <a:cubicBezTo>
                      <a:pt x="504692" y="0"/>
                      <a:pt x="493497" y="11194"/>
                      <a:pt x="493497" y="25003"/>
                    </a:cubicBezTo>
                    <a:lnTo>
                      <a:pt x="493497" y="25003"/>
                    </a:lnTo>
                    <a:cubicBezTo>
                      <a:pt x="493497" y="38812"/>
                      <a:pt x="482303" y="50006"/>
                      <a:pt x="468494" y="50006"/>
                    </a:cubicBezTo>
                    <a:lnTo>
                      <a:pt x="247038" y="50006"/>
                    </a:lnTo>
                    <a:cubicBezTo>
                      <a:pt x="233229" y="50006"/>
                      <a:pt x="222035" y="38812"/>
                      <a:pt x="222035" y="25003"/>
                    </a:cubicBezTo>
                    <a:lnTo>
                      <a:pt x="222035" y="25003"/>
                    </a:lnTo>
                    <a:cubicBezTo>
                      <a:pt x="222035" y="11194"/>
                      <a:pt x="210841" y="0"/>
                      <a:pt x="197032" y="0"/>
                    </a:cubicBezTo>
                    <a:lnTo>
                      <a:pt x="82168" y="0"/>
                    </a:lnTo>
                    <a:cubicBezTo>
                      <a:pt x="36790" y="0"/>
                      <a:pt x="0" y="36783"/>
                      <a:pt x="0" y="82168"/>
                    </a:cubicBezTo>
                    <a:lnTo>
                      <a:pt x="0" y="1264444"/>
                    </a:lnTo>
                    <a:lnTo>
                      <a:pt x="0" y="1383173"/>
                    </a:lnTo>
                    <a:cubicBezTo>
                      <a:pt x="0" y="1428550"/>
                      <a:pt x="36784" y="1465340"/>
                      <a:pt x="82168" y="1465340"/>
                    </a:cubicBezTo>
                    <a:lnTo>
                      <a:pt x="633365" y="1465340"/>
                    </a:lnTo>
                    <a:cubicBezTo>
                      <a:pt x="678742" y="1465340"/>
                      <a:pt x="715533" y="1428557"/>
                      <a:pt x="715533" y="1383173"/>
                    </a:cubicBezTo>
                    <a:lnTo>
                      <a:pt x="715533" y="1264444"/>
                    </a:lnTo>
                    <a:lnTo>
                      <a:pt x="715533" y="82168"/>
                    </a:lnTo>
                    <a:cubicBezTo>
                      <a:pt x="715525" y="36790"/>
                      <a:pt x="678742" y="0"/>
                      <a:pt x="633365" y="0"/>
                    </a:cubicBezTo>
                    <a:close/>
                  </a:path>
                </a:pathLst>
              </a:custGeom>
              <a:grpFill/>
              <a:ln w="9525" cap="flat">
                <a:solidFill>
                  <a:srgbClr val="BBADEF"/>
                </a:solid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3FF892CB-7B12-4160-8C23-96D93EE1597A}"/>
                  </a:ext>
                </a:extLst>
              </p:cNvPr>
              <p:cNvSpPr/>
              <p:nvPr/>
            </p:nvSpPr>
            <p:spPr>
              <a:xfrm>
                <a:off x="7666446" y="4194080"/>
                <a:ext cx="715803" cy="1215574"/>
              </a:xfrm>
              <a:custGeom>
                <a:avLst/>
                <a:gdLst>
                  <a:gd name="connsiteX0" fmla="*/ 0 w 715803"/>
                  <a:gd name="connsiteY0" fmla="*/ 715719 h 1215574"/>
                  <a:gd name="connsiteX1" fmla="*/ 0 w 715803"/>
                  <a:gd name="connsiteY1" fmla="*/ 1014600 h 1215574"/>
                  <a:gd name="connsiteX2" fmla="*/ 0 w 715803"/>
                  <a:gd name="connsiteY2" fmla="*/ 1133379 h 1215574"/>
                  <a:gd name="connsiteX3" fmla="*/ 82196 w 715803"/>
                  <a:gd name="connsiteY3" fmla="*/ 1215575 h 1215574"/>
                  <a:gd name="connsiteX4" fmla="*/ 633608 w 715803"/>
                  <a:gd name="connsiteY4" fmla="*/ 1215575 h 1215574"/>
                  <a:gd name="connsiteX5" fmla="*/ 715803 w 715803"/>
                  <a:gd name="connsiteY5" fmla="*/ 1133379 h 1215574"/>
                  <a:gd name="connsiteX6" fmla="*/ 715803 w 715803"/>
                  <a:gd name="connsiteY6" fmla="*/ 1014600 h 1215574"/>
                  <a:gd name="connsiteX7" fmla="*/ 715803 w 715803"/>
                  <a:gd name="connsiteY7" fmla="*/ 87 h 1215574"/>
                  <a:gd name="connsiteX8" fmla="*/ 715682 w 715803"/>
                  <a:gd name="connsiteY8" fmla="*/ 37 h 1215574"/>
                  <a:gd name="connsiteX9" fmla="*/ 0 w 715803"/>
                  <a:gd name="connsiteY9" fmla="*/ 715719 h 121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803" h="1215574">
                    <a:moveTo>
                      <a:pt x="0" y="715719"/>
                    </a:moveTo>
                    <a:lnTo>
                      <a:pt x="0" y="1014600"/>
                    </a:lnTo>
                    <a:lnTo>
                      <a:pt x="0" y="1133379"/>
                    </a:lnTo>
                    <a:cubicBezTo>
                      <a:pt x="0" y="1178777"/>
                      <a:pt x="36797" y="1215575"/>
                      <a:pt x="82196" y="1215575"/>
                    </a:cubicBezTo>
                    <a:lnTo>
                      <a:pt x="633608" y="1215575"/>
                    </a:lnTo>
                    <a:cubicBezTo>
                      <a:pt x="678999" y="1215575"/>
                      <a:pt x="715803" y="1178777"/>
                      <a:pt x="715803" y="1133379"/>
                    </a:cubicBezTo>
                    <a:lnTo>
                      <a:pt x="715803" y="1014600"/>
                    </a:lnTo>
                    <a:lnTo>
                      <a:pt x="715803" y="87"/>
                    </a:lnTo>
                    <a:cubicBezTo>
                      <a:pt x="715803" y="-6"/>
                      <a:pt x="715746" y="-27"/>
                      <a:pt x="715682" y="37"/>
                    </a:cubicBezTo>
                    <a:lnTo>
                      <a:pt x="0" y="715719"/>
                    </a:lnTo>
                    <a:close/>
                  </a:path>
                </a:pathLst>
              </a:custGeom>
              <a:grpFill/>
              <a:ln w="9525" cap="flat">
                <a:solidFill>
                  <a:srgbClr val="BBADEF"/>
                </a:solid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ECF3FA2F-A155-3DA7-4C70-D2C3BFF2F42B}"/>
                  </a:ext>
                </a:extLst>
              </p:cNvPr>
              <p:cNvSpPr/>
              <p:nvPr/>
            </p:nvSpPr>
            <p:spPr>
              <a:xfrm>
                <a:off x="7812571" y="4800600"/>
                <a:ext cx="414337" cy="42862"/>
              </a:xfrm>
              <a:custGeom>
                <a:avLst/>
                <a:gdLst>
                  <a:gd name="connsiteX0" fmla="*/ 392906 w 414337"/>
                  <a:gd name="connsiteY0" fmla="*/ 42863 h 42862"/>
                  <a:gd name="connsiteX1" fmla="*/ 21431 w 414337"/>
                  <a:gd name="connsiteY1" fmla="*/ 42863 h 42862"/>
                  <a:gd name="connsiteX2" fmla="*/ 0 w 414337"/>
                  <a:gd name="connsiteY2" fmla="*/ 21431 h 42862"/>
                  <a:gd name="connsiteX3" fmla="*/ 21431 w 414337"/>
                  <a:gd name="connsiteY3" fmla="*/ 0 h 42862"/>
                  <a:gd name="connsiteX4" fmla="*/ 392906 w 414337"/>
                  <a:gd name="connsiteY4" fmla="*/ 0 h 42862"/>
                  <a:gd name="connsiteX5" fmla="*/ 414338 w 414337"/>
                  <a:gd name="connsiteY5" fmla="*/ 21431 h 42862"/>
                  <a:gd name="connsiteX6" fmla="*/ 392906 w 414337"/>
                  <a:gd name="connsiteY6" fmla="*/ 42863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337" h="42862">
                    <a:moveTo>
                      <a:pt x="392906" y="42863"/>
                    </a:moveTo>
                    <a:lnTo>
                      <a:pt x="21431" y="42863"/>
                    </a:lnTo>
                    <a:cubicBezTo>
                      <a:pt x="9594" y="42863"/>
                      <a:pt x="0" y="33268"/>
                      <a:pt x="0" y="21431"/>
                    </a:cubicBezTo>
                    <a:cubicBezTo>
                      <a:pt x="0" y="9594"/>
                      <a:pt x="9594" y="0"/>
                      <a:pt x="21431" y="0"/>
                    </a:cubicBezTo>
                    <a:lnTo>
                      <a:pt x="392906" y="0"/>
                    </a:lnTo>
                    <a:cubicBezTo>
                      <a:pt x="404744" y="0"/>
                      <a:pt x="414338" y="9594"/>
                      <a:pt x="414338" y="21431"/>
                    </a:cubicBezTo>
                    <a:cubicBezTo>
                      <a:pt x="414338" y="33268"/>
                      <a:pt x="404744" y="42863"/>
                      <a:pt x="392906" y="42863"/>
                    </a:cubicBezTo>
                    <a:close/>
                  </a:path>
                </a:pathLst>
              </a:custGeom>
              <a:grpFill/>
              <a:ln w="9525" cap="flat">
                <a:solidFill>
                  <a:srgbClr val="BBADEF"/>
                </a:solid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50D19687-B49D-E864-B40D-6E9A99D7D190}"/>
                  </a:ext>
                </a:extLst>
              </p:cNvPr>
              <p:cNvSpPr/>
              <p:nvPr/>
            </p:nvSpPr>
            <p:spPr>
              <a:xfrm>
                <a:off x="7812571" y="4900612"/>
                <a:ext cx="414337" cy="42862"/>
              </a:xfrm>
              <a:custGeom>
                <a:avLst/>
                <a:gdLst>
                  <a:gd name="connsiteX0" fmla="*/ 392906 w 414337"/>
                  <a:gd name="connsiteY0" fmla="*/ 42863 h 42862"/>
                  <a:gd name="connsiteX1" fmla="*/ 21431 w 414337"/>
                  <a:gd name="connsiteY1" fmla="*/ 42863 h 42862"/>
                  <a:gd name="connsiteX2" fmla="*/ 0 w 414337"/>
                  <a:gd name="connsiteY2" fmla="*/ 21431 h 42862"/>
                  <a:gd name="connsiteX3" fmla="*/ 21431 w 414337"/>
                  <a:gd name="connsiteY3" fmla="*/ 0 h 42862"/>
                  <a:gd name="connsiteX4" fmla="*/ 392906 w 414337"/>
                  <a:gd name="connsiteY4" fmla="*/ 0 h 42862"/>
                  <a:gd name="connsiteX5" fmla="*/ 414338 w 414337"/>
                  <a:gd name="connsiteY5" fmla="*/ 21431 h 42862"/>
                  <a:gd name="connsiteX6" fmla="*/ 392906 w 414337"/>
                  <a:gd name="connsiteY6" fmla="*/ 42863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337" h="42862">
                    <a:moveTo>
                      <a:pt x="392906" y="42863"/>
                    </a:moveTo>
                    <a:lnTo>
                      <a:pt x="21431" y="42863"/>
                    </a:lnTo>
                    <a:cubicBezTo>
                      <a:pt x="9594" y="42863"/>
                      <a:pt x="0" y="33268"/>
                      <a:pt x="0" y="21431"/>
                    </a:cubicBezTo>
                    <a:cubicBezTo>
                      <a:pt x="0" y="9594"/>
                      <a:pt x="9594" y="0"/>
                      <a:pt x="21431" y="0"/>
                    </a:cubicBezTo>
                    <a:lnTo>
                      <a:pt x="392906" y="0"/>
                    </a:lnTo>
                    <a:cubicBezTo>
                      <a:pt x="404744" y="0"/>
                      <a:pt x="414338" y="9594"/>
                      <a:pt x="414338" y="21431"/>
                    </a:cubicBezTo>
                    <a:cubicBezTo>
                      <a:pt x="414338" y="33268"/>
                      <a:pt x="404744" y="42863"/>
                      <a:pt x="392906" y="42863"/>
                    </a:cubicBezTo>
                    <a:close/>
                  </a:path>
                </a:pathLst>
              </a:custGeom>
              <a:grpFill/>
              <a:ln w="9525" cap="flat">
                <a:solidFill>
                  <a:srgbClr val="BBADEF"/>
                </a:solidFill>
                <a:prstDash val="solid"/>
                <a:miter/>
              </a:ln>
            </p:spPr>
            <p:txBody>
              <a:bodyPr rtlCol="0" anchor="ctr"/>
              <a:lstStyle/>
              <a:p>
                <a:endParaRPr lang="en-US"/>
              </a:p>
            </p:txBody>
          </p:sp>
        </p:grpSp>
      </p:grpSp>
      <p:sp>
        <p:nvSpPr>
          <p:cNvPr id="453" name="Freeform: Shape 452">
            <a:extLst>
              <a:ext uri="{FF2B5EF4-FFF2-40B4-BE49-F238E27FC236}">
                <a16:creationId xmlns:a16="http://schemas.microsoft.com/office/drawing/2014/main" id="{563F5172-B1C5-8A6F-E31B-AC2EAD3653A1}"/>
              </a:ext>
            </a:extLst>
          </p:cNvPr>
          <p:cNvSpPr/>
          <p:nvPr/>
        </p:nvSpPr>
        <p:spPr>
          <a:xfrm>
            <a:off x="10411671" y="0"/>
            <a:ext cx="1786523" cy="1493756"/>
          </a:xfrm>
          <a:custGeom>
            <a:avLst/>
            <a:gdLst>
              <a:gd name="connsiteX0" fmla="*/ 146930 w 1786523"/>
              <a:gd name="connsiteY0" fmla="*/ 0 h 1493756"/>
              <a:gd name="connsiteX1" fmla="*/ 1786523 w 1786523"/>
              <a:gd name="connsiteY1" fmla="*/ 0 h 1493756"/>
              <a:gd name="connsiteX2" fmla="*/ 1786523 w 1786523"/>
              <a:gd name="connsiteY2" fmla="*/ 1074060 h 1493756"/>
              <a:gd name="connsiteX3" fmla="*/ 1677744 w 1786523"/>
              <a:gd name="connsiteY3" fmla="*/ 1205900 h 1493756"/>
              <a:gd name="connsiteX4" fmla="*/ 982800 w 1786523"/>
              <a:gd name="connsiteY4" fmla="*/ 1493756 h 1493756"/>
              <a:gd name="connsiteX5" fmla="*/ 0 w 1786523"/>
              <a:gd name="connsiteY5" fmla="*/ 510956 h 1493756"/>
              <a:gd name="connsiteX6" fmla="*/ 77233 w 1786523"/>
              <a:gd name="connsiteY6" fmla="*/ 128406 h 149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523" h="1493756">
                <a:moveTo>
                  <a:pt x="146930" y="0"/>
                </a:moveTo>
                <a:lnTo>
                  <a:pt x="1786523" y="0"/>
                </a:lnTo>
                <a:lnTo>
                  <a:pt x="1786523" y="1074060"/>
                </a:lnTo>
                <a:lnTo>
                  <a:pt x="1677744" y="1205900"/>
                </a:lnTo>
                <a:cubicBezTo>
                  <a:pt x="1499893" y="1383752"/>
                  <a:pt x="1254193" y="1493756"/>
                  <a:pt x="982800" y="1493756"/>
                </a:cubicBezTo>
                <a:cubicBezTo>
                  <a:pt x="440015" y="1493756"/>
                  <a:pt x="0" y="1053741"/>
                  <a:pt x="0" y="510956"/>
                </a:cubicBezTo>
                <a:cubicBezTo>
                  <a:pt x="0" y="375260"/>
                  <a:pt x="27501" y="245987"/>
                  <a:pt x="77233" y="128406"/>
                </a:cubicBezTo>
                <a:close/>
              </a:path>
            </a:pathLst>
          </a:custGeom>
          <a:solidFill>
            <a:srgbClr val="E9B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8" name="Freeform: Shape 447">
            <a:extLst>
              <a:ext uri="{FF2B5EF4-FFF2-40B4-BE49-F238E27FC236}">
                <a16:creationId xmlns:a16="http://schemas.microsoft.com/office/drawing/2014/main" id="{DDEFCD36-D944-B522-8D8B-E31B138EA9DD}"/>
              </a:ext>
            </a:extLst>
          </p:cNvPr>
          <p:cNvSpPr/>
          <p:nvPr/>
        </p:nvSpPr>
        <p:spPr>
          <a:xfrm flipV="1">
            <a:off x="8990712" y="6075018"/>
            <a:ext cx="1310292" cy="782982"/>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59" name="Rectangle: Rounded Corners 258">
            <a:extLst>
              <a:ext uri="{FF2B5EF4-FFF2-40B4-BE49-F238E27FC236}">
                <a16:creationId xmlns:a16="http://schemas.microsoft.com/office/drawing/2014/main" id="{15BE4851-05CD-95FE-28A5-6679BFCA1868}"/>
              </a:ext>
            </a:extLst>
          </p:cNvPr>
          <p:cNvSpPr/>
          <p:nvPr/>
        </p:nvSpPr>
        <p:spPr>
          <a:xfrm rot="10800000" flipV="1">
            <a:off x="4720543" y="3981657"/>
            <a:ext cx="1061619" cy="1995846"/>
          </a:xfrm>
          <a:prstGeom prst="roundRect">
            <a:avLst>
              <a:gd name="adj" fmla="val 50000"/>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9" name="Freeform: Shape 178">
            <a:extLst>
              <a:ext uri="{FF2B5EF4-FFF2-40B4-BE49-F238E27FC236}">
                <a16:creationId xmlns:a16="http://schemas.microsoft.com/office/drawing/2014/main" id="{0D32DA72-943F-B96B-79B1-1CA4001AB504}"/>
              </a:ext>
            </a:extLst>
          </p:cNvPr>
          <p:cNvSpPr/>
          <p:nvPr/>
        </p:nvSpPr>
        <p:spPr>
          <a:xfrm>
            <a:off x="0" y="0"/>
            <a:ext cx="3017428" cy="2765851"/>
          </a:xfrm>
          <a:custGeom>
            <a:avLst/>
            <a:gdLst>
              <a:gd name="connsiteX0" fmla="*/ 703153 w 3017428"/>
              <a:gd name="connsiteY0" fmla="*/ 2765851 h 2765851"/>
              <a:gd name="connsiteX1" fmla="*/ 3017428 w 3017428"/>
              <a:gd name="connsiteY1" fmla="*/ 451577 h 2765851"/>
              <a:gd name="connsiteX2" fmla="*/ 3005480 w 3017428"/>
              <a:gd name="connsiteY2" fmla="*/ 214956 h 2765851"/>
              <a:gd name="connsiteX3" fmla="*/ 2972674 w 3017428"/>
              <a:gd name="connsiteY3" fmla="*/ 0 h 2765851"/>
              <a:gd name="connsiteX4" fmla="*/ 0 w 3017428"/>
              <a:gd name="connsiteY4" fmla="*/ 0 h 2765851"/>
              <a:gd name="connsiteX5" fmla="*/ 0 w 3017428"/>
              <a:gd name="connsiteY5" fmla="*/ 2656331 h 2765851"/>
              <a:gd name="connsiteX6" fmla="*/ 14958 w 3017428"/>
              <a:gd name="connsiteY6" fmla="*/ 2661806 h 2765851"/>
              <a:gd name="connsiteX7" fmla="*/ 703153 w 3017428"/>
              <a:gd name="connsiteY7" fmla="*/ 2765851 h 276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7428" h="2765851">
                <a:moveTo>
                  <a:pt x="703153" y="2765851"/>
                </a:moveTo>
                <a:cubicBezTo>
                  <a:pt x="1981292" y="2765851"/>
                  <a:pt x="3017428" y="1729715"/>
                  <a:pt x="3017428" y="451577"/>
                </a:cubicBezTo>
                <a:cubicBezTo>
                  <a:pt x="3017428" y="371694"/>
                  <a:pt x="3013380" y="292754"/>
                  <a:pt x="3005480" y="214956"/>
                </a:cubicBezTo>
                <a:lnTo>
                  <a:pt x="2972674" y="0"/>
                </a:lnTo>
                <a:lnTo>
                  <a:pt x="0" y="0"/>
                </a:lnTo>
                <a:lnTo>
                  <a:pt x="0" y="2656331"/>
                </a:lnTo>
                <a:lnTo>
                  <a:pt x="14958" y="2661806"/>
                </a:lnTo>
                <a:cubicBezTo>
                  <a:pt x="232359" y="2729424"/>
                  <a:pt x="463502" y="2765851"/>
                  <a:pt x="703153" y="2765851"/>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64" name="Rectangle: Rounded Corners 163">
            <a:extLst>
              <a:ext uri="{FF2B5EF4-FFF2-40B4-BE49-F238E27FC236}">
                <a16:creationId xmlns:a16="http://schemas.microsoft.com/office/drawing/2014/main" id="{6CA3EB48-1E95-F79A-01CB-29DF9BA9C033}"/>
              </a:ext>
            </a:extLst>
          </p:cNvPr>
          <p:cNvSpPr/>
          <p:nvPr/>
        </p:nvSpPr>
        <p:spPr>
          <a:xfrm>
            <a:off x="646915" y="1349550"/>
            <a:ext cx="3470508" cy="4632150"/>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4" name="Slide Number Placeholder 1">
            <a:extLst>
              <a:ext uri="{FF2B5EF4-FFF2-40B4-BE49-F238E27FC236}">
                <a16:creationId xmlns:a16="http://schemas.microsoft.com/office/drawing/2014/main" id="{C1B6BBE4-62FE-05F7-0AF4-2D53E78EC589}"/>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14</a:t>
            </a:fld>
            <a:endParaRPr lang="en-ID"/>
          </a:p>
        </p:txBody>
      </p:sp>
      <p:grpSp>
        <p:nvGrpSpPr>
          <p:cNvPr id="170" name="Group 169">
            <a:extLst>
              <a:ext uri="{FF2B5EF4-FFF2-40B4-BE49-F238E27FC236}">
                <a16:creationId xmlns:a16="http://schemas.microsoft.com/office/drawing/2014/main" id="{40BF6831-C0E7-9A21-625B-DA5E2844FF70}"/>
              </a:ext>
            </a:extLst>
          </p:cNvPr>
          <p:cNvGrpSpPr/>
          <p:nvPr/>
        </p:nvGrpSpPr>
        <p:grpSpPr>
          <a:xfrm>
            <a:off x="703853" y="2982095"/>
            <a:ext cx="3834504" cy="2995408"/>
            <a:chOff x="703853" y="2982095"/>
            <a:chExt cx="3834504" cy="2995408"/>
          </a:xfrm>
        </p:grpSpPr>
        <p:grpSp>
          <p:nvGrpSpPr>
            <p:cNvPr id="10" name="Graphic 5">
              <a:extLst>
                <a:ext uri="{FF2B5EF4-FFF2-40B4-BE49-F238E27FC236}">
                  <a16:creationId xmlns:a16="http://schemas.microsoft.com/office/drawing/2014/main" id="{89401296-08FE-A740-ED25-949C1B10004C}"/>
                </a:ext>
              </a:extLst>
            </p:cNvPr>
            <p:cNvGrpSpPr/>
            <p:nvPr/>
          </p:nvGrpSpPr>
          <p:grpSpPr>
            <a:xfrm>
              <a:off x="2691449" y="3350378"/>
              <a:ext cx="1400746" cy="1029462"/>
              <a:chOff x="3242305" y="2917758"/>
              <a:chExt cx="1400746" cy="1029462"/>
            </a:xfrm>
          </p:grpSpPr>
          <p:sp>
            <p:nvSpPr>
              <p:cNvPr id="12" name="Freeform: Shape 11">
                <a:extLst>
                  <a:ext uri="{FF2B5EF4-FFF2-40B4-BE49-F238E27FC236}">
                    <a16:creationId xmlns:a16="http://schemas.microsoft.com/office/drawing/2014/main" id="{E8397A51-222E-9213-BDA6-47F00622EAB4}"/>
                  </a:ext>
                </a:extLst>
              </p:cNvPr>
              <p:cNvSpPr/>
              <p:nvPr/>
            </p:nvSpPr>
            <p:spPr>
              <a:xfrm rot="5401800">
                <a:off x="3427947" y="2732116"/>
                <a:ext cx="1029462" cy="1400746"/>
              </a:xfrm>
              <a:custGeom>
                <a:avLst/>
                <a:gdLst>
                  <a:gd name="connsiteX0" fmla="*/ 0 w 1029462"/>
                  <a:gd name="connsiteY0" fmla="*/ 0 h 1400746"/>
                  <a:gd name="connsiteX1" fmla="*/ 1029462 w 1029462"/>
                  <a:gd name="connsiteY1" fmla="*/ 0 h 1400746"/>
                  <a:gd name="connsiteX2" fmla="*/ 1029462 w 1029462"/>
                  <a:gd name="connsiteY2" fmla="*/ 1400747 h 1400746"/>
                  <a:gd name="connsiteX3" fmla="*/ 0 w 1029462"/>
                  <a:gd name="connsiteY3" fmla="*/ 1400747 h 1400746"/>
                </a:gdLst>
                <a:ahLst/>
                <a:cxnLst>
                  <a:cxn ang="0">
                    <a:pos x="connsiteX0" y="connsiteY0"/>
                  </a:cxn>
                  <a:cxn ang="0">
                    <a:pos x="connsiteX1" y="connsiteY1"/>
                  </a:cxn>
                  <a:cxn ang="0">
                    <a:pos x="connsiteX2" y="connsiteY2"/>
                  </a:cxn>
                  <a:cxn ang="0">
                    <a:pos x="connsiteX3" y="connsiteY3"/>
                  </a:cxn>
                </a:cxnLst>
                <a:rect l="l" t="t" r="r" b="b"/>
                <a:pathLst>
                  <a:path w="1029462" h="1400746">
                    <a:moveTo>
                      <a:pt x="0" y="0"/>
                    </a:moveTo>
                    <a:lnTo>
                      <a:pt x="1029462" y="0"/>
                    </a:lnTo>
                    <a:lnTo>
                      <a:pt x="1029462" y="1400747"/>
                    </a:lnTo>
                    <a:lnTo>
                      <a:pt x="0" y="1400747"/>
                    </a:lnTo>
                    <a:close/>
                  </a:path>
                </a:pathLst>
              </a:custGeom>
              <a:no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9C9DC4F-F9CA-8287-F665-7E3E90CFB5C6}"/>
                  </a:ext>
                </a:extLst>
              </p:cNvPr>
              <p:cNvSpPr/>
              <p:nvPr/>
            </p:nvSpPr>
            <p:spPr>
              <a:xfrm>
                <a:off x="4090715" y="3694841"/>
                <a:ext cx="354595" cy="145315"/>
              </a:xfrm>
              <a:custGeom>
                <a:avLst/>
                <a:gdLst>
                  <a:gd name="connsiteX0" fmla="*/ 354596 w 354595"/>
                  <a:gd name="connsiteY0" fmla="*/ 98299 h 145315"/>
                  <a:gd name="connsiteX1" fmla="*/ 109994 w 354595"/>
                  <a:gd name="connsiteY1" fmla="*/ 3049 h 145315"/>
                  <a:gd name="connsiteX2" fmla="*/ 119519 w 354595"/>
                  <a:gd name="connsiteY2" fmla="*/ 121921 h 145315"/>
                  <a:gd name="connsiteX3" fmla="*/ 354596 w 354595"/>
                  <a:gd name="connsiteY3" fmla="*/ 98299 h 145315"/>
                </a:gdLst>
                <a:ahLst/>
                <a:cxnLst>
                  <a:cxn ang="0">
                    <a:pos x="connsiteX0" y="connsiteY0"/>
                  </a:cxn>
                  <a:cxn ang="0">
                    <a:pos x="connsiteX1" y="connsiteY1"/>
                  </a:cxn>
                  <a:cxn ang="0">
                    <a:pos x="connsiteX2" y="connsiteY2"/>
                  </a:cxn>
                  <a:cxn ang="0">
                    <a:pos x="connsiteX3" y="connsiteY3"/>
                  </a:cxn>
                </a:cxnLst>
                <a:rect l="l" t="t" r="r" b="b"/>
                <a:pathLst>
                  <a:path w="354595" h="145315">
                    <a:moveTo>
                      <a:pt x="354596" y="98299"/>
                    </a:moveTo>
                    <a:cubicBezTo>
                      <a:pt x="354596" y="98299"/>
                      <a:pt x="290397" y="22099"/>
                      <a:pt x="109994" y="3049"/>
                    </a:cubicBezTo>
                    <a:cubicBezTo>
                      <a:pt x="-70410" y="-16001"/>
                      <a:pt x="-1068" y="57913"/>
                      <a:pt x="119519" y="121921"/>
                    </a:cubicBezTo>
                    <a:cubicBezTo>
                      <a:pt x="240105" y="185929"/>
                      <a:pt x="354596" y="98299"/>
                      <a:pt x="354596" y="98299"/>
                    </a:cubicBezTo>
                    <a:close/>
                  </a:path>
                </a:pathLst>
              </a:custGeom>
              <a:noFill/>
              <a:ln w="9525" cap="rnd">
                <a:solidFill>
                  <a:srgbClr val="263238"/>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2CB5E34-3FFF-34FB-2FF7-FB7CAD121D1B}"/>
                  </a:ext>
                </a:extLst>
              </p:cNvPr>
              <p:cNvSpPr/>
              <p:nvPr/>
            </p:nvSpPr>
            <p:spPr>
              <a:xfrm>
                <a:off x="4420199" y="3315175"/>
                <a:ext cx="154890" cy="407098"/>
              </a:xfrm>
              <a:custGeom>
                <a:avLst/>
                <a:gdLst>
                  <a:gd name="connsiteX0" fmla="*/ 9681 w 154890"/>
                  <a:gd name="connsiteY0" fmla="*/ 232886 h 407098"/>
                  <a:gd name="connsiteX1" fmla="*/ 36541 w 154890"/>
                  <a:gd name="connsiteY1" fmla="*/ 0 h 407098"/>
                  <a:gd name="connsiteX2" fmla="*/ 152651 w 154890"/>
                  <a:gd name="connsiteY2" fmla="*/ 194786 h 407098"/>
                  <a:gd name="connsiteX3" fmla="*/ 116837 w 154890"/>
                  <a:gd name="connsiteY3" fmla="*/ 407098 h 407098"/>
                  <a:gd name="connsiteX4" fmla="*/ 9681 w 154890"/>
                  <a:gd name="connsiteY4" fmla="*/ 232886 h 40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0" h="407098">
                    <a:moveTo>
                      <a:pt x="9681" y="232886"/>
                    </a:moveTo>
                    <a:cubicBezTo>
                      <a:pt x="-22704" y="75152"/>
                      <a:pt x="36541" y="0"/>
                      <a:pt x="36541" y="0"/>
                    </a:cubicBezTo>
                    <a:cubicBezTo>
                      <a:pt x="36541" y="0"/>
                      <a:pt x="138364" y="78105"/>
                      <a:pt x="152651" y="194786"/>
                    </a:cubicBezTo>
                    <a:cubicBezTo>
                      <a:pt x="160385" y="267500"/>
                      <a:pt x="148003" y="340947"/>
                      <a:pt x="116837" y="407098"/>
                    </a:cubicBezTo>
                    <a:cubicBezTo>
                      <a:pt x="116837" y="407098"/>
                      <a:pt x="42066" y="390620"/>
                      <a:pt x="9681" y="232886"/>
                    </a:cubicBezTo>
                    <a:close/>
                  </a:path>
                </a:pathLst>
              </a:custGeom>
              <a:noFill/>
              <a:ln w="9525" cap="rnd">
                <a:solidFill>
                  <a:srgbClr val="263238"/>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0BB749BD-D52F-95DB-CA54-92A16FA89465}"/>
                  </a:ext>
                </a:extLst>
              </p:cNvPr>
              <p:cNvSpPr/>
              <p:nvPr/>
            </p:nvSpPr>
            <p:spPr>
              <a:xfrm>
                <a:off x="4186332" y="3156870"/>
                <a:ext cx="157476" cy="356425"/>
              </a:xfrm>
              <a:custGeom>
                <a:avLst/>
                <a:gdLst>
                  <a:gd name="connsiteX0" fmla="*/ 154585 w 157476"/>
                  <a:gd name="connsiteY0" fmla="*/ 356426 h 356425"/>
                  <a:gd name="connsiteX1" fmla="*/ 10376 w 157476"/>
                  <a:gd name="connsiteY1" fmla="*/ 167831 h 356425"/>
                  <a:gd name="connsiteX2" fmla="*/ 28950 w 157476"/>
                  <a:gd name="connsiteY2" fmla="*/ 0 h 356425"/>
                  <a:gd name="connsiteX3" fmla="*/ 138297 w 157476"/>
                  <a:gd name="connsiteY3" fmla="*/ 179261 h 356425"/>
                  <a:gd name="connsiteX4" fmla="*/ 154585 w 157476"/>
                  <a:gd name="connsiteY4" fmla="*/ 356426 h 356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76" h="356425">
                    <a:moveTo>
                      <a:pt x="154585" y="356426"/>
                    </a:moveTo>
                    <a:cubicBezTo>
                      <a:pt x="154585" y="356426"/>
                      <a:pt x="41809" y="295370"/>
                      <a:pt x="10376" y="167831"/>
                    </a:cubicBezTo>
                    <a:cubicBezTo>
                      <a:pt x="-21056" y="40291"/>
                      <a:pt x="28950" y="0"/>
                      <a:pt x="28950" y="0"/>
                    </a:cubicBezTo>
                    <a:cubicBezTo>
                      <a:pt x="28950" y="0"/>
                      <a:pt x="108960" y="112300"/>
                      <a:pt x="138297" y="179261"/>
                    </a:cubicBezTo>
                    <a:cubicBezTo>
                      <a:pt x="167634" y="246221"/>
                      <a:pt x="154585" y="356426"/>
                      <a:pt x="154585" y="356426"/>
                    </a:cubicBezTo>
                    <a:close/>
                  </a:path>
                </a:pathLst>
              </a:custGeom>
              <a:noFill/>
              <a:ln w="9525" cap="rnd">
                <a:solidFill>
                  <a:srgbClr val="263238"/>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83A8FBC9-EFF3-4C0F-6AA4-295AA7569C33}"/>
                  </a:ext>
                </a:extLst>
              </p:cNvPr>
              <p:cNvSpPr/>
              <p:nvPr/>
            </p:nvSpPr>
            <p:spPr>
              <a:xfrm>
                <a:off x="3910958" y="3518572"/>
                <a:ext cx="333375" cy="104405"/>
              </a:xfrm>
              <a:custGeom>
                <a:avLst/>
                <a:gdLst>
                  <a:gd name="connsiteX0" fmla="*/ 333375 w 333375"/>
                  <a:gd name="connsiteY0" fmla="*/ 12535 h 104405"/>
                  <a:gd name="connsiteX1" fmla="*/ 144304 w 333375"/>
                  <a:gd name="connsiteY1" fmla="*/ 15678 h 104405"/>
                  <a:gd name="connsiteX2" fmla="*/ 0 w 333375"/>
                  <a:gd name="connsiteY2" fmla="*/ 78924 h 104405"/>
                  <a:gd name="connsiteX3" fmla="*/ 152400 w 333375"/>
                  <a:gd name="connsiteY3" fmla="*/ 104260 h 104405"/>
                  <a:gd name="connsiteX4" fmla="*/ 333375 w 333375"/>
                  <a:gd name="connsiteY4" fmla="*/ 12535 h 104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104405">
                    <a:moveTo>
                      <a:pt x="333375" y="12535"/>
                    </a:moveTo>
                    <a:cubicBezTo>
                      <a:pt x="333375" y="12535"/>
                      <a:pt x="234125" y="-17660"/>
                      <a:pt x="144304" y="15678"/>
                    </a:cubicBezTo>
                    <a:cubicBezTo>
                      <a:pt x="94840" y="33499"/>
                      <a:pt x="46625" y="54626"/>
                      <a:pt x="0" y="78924"/>
                    </a:cubicBezTo>
                    <a:cubicBezTo>
                      <a:pt x="0" y="78924"/>
                      <a:pt x="49054" y="106642"/>
                      <a:pt x="152400" y="104260"/>
                    </a:cubicBezTo>
                    <a:cubicBezTo>
                      <a:pt x="255746" y="101879"/>
                      <a:pt x="333375" y="12535"/>
                      <a:pt x="333375" y="12535"/>
                    </a:cubicBezTo>
                    <a:close/>
                  </a:path>
                </a:pathLst>
              </a:custGeom>
              <a:noFill/>
              <a:ln w="9525" cap="rnd">
                <a:solidFill>
                  <a:srgbClr val="263238"/>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57C6563F-8B56-3E19-492D-019A52CFFE4C}"/>
                  </a:ext>
                </a:extLst>
              </p:cNvPr>
              <p:cNvSpPr/>
              <p:nvPr/>
            </p:nvSpPr>
            <p:spPr>
              <a:xfrm>
                <a:off x="3338507" y="3105627"/>
                <a:ext cx="1178621" cy="711230"/>
              </a:xfrm>
              <a:custGeom>
                <a:avLst/>
                <a:gdLst>
                  <a:gd name="connsiteX0" fmla="*/ 1178622 w 1178621"/>
                  <a:gd name="connsiteY0" fmla="*/ 711230 h 711230"/>
                  <a:gd name="connsiteX1" fmla="*/ 780953 w 1178621"/>
                  <a:gd name="connsiteY1" fmla="*/ 252983 h 711230"/>
                  <a:gd name="connsiteX2" fmla="*/ 52481 w 1178621"/>
                  <a:gd name="connsiteY2" fmla="*/ 62483 h 711230"/>
                  <a:gd name="connsiteX3" fmla="*/ 141159 w 1178621"/>
                  <a:gd name="connsiteY3" fmla="*/ 152589 h 711230"/>
                </a:gdLst>
                <a:ahLst/>
                <a:cxnLst>
                  <a:cxn ang="0">
                    <a:pos x="connsiteX0" y="connsiteY0"/>
                  </a:cxn>
                  <a:cxn ang="0">
                    <a:pos x="connsiteX1" y="connsiteY1"/>
                  </a:cxn>
                  <a:cxn ang="0">
                    <a:pos x="connsiteX2" y="connsiteY2"/>
                  </a:cxn>
                  <a:cxn ang="0">
                    <a:pos x="connsiteX3" y="connsiteY3"/>
                  </a:cxn>
                </a:cxnLst>
                <a:rect l="l" t="t" r="r" b="b"/>
                <a:pathLst>
                  <a:path w="1178621" h="711230">
                    <a:moveTo>
                      <a:pt x="1178622" y="711230"/>
                    </a:moveTo>
                    <a:cubicBezTo>
                      <a:pt x="1178622" y="711230"/>
                      <a:pt x="1043748" y="487869"/>
                      <a:pt x="780953" y="252983"/>
                    </a:cubicBezTo>
                    <a:cubicBezTo>
                      <a:pt x="518158" y="18096"/>
                      <a:pt x="190403" y="-71439"/>
                      <a:pt x="52481" y="62483"/>
                    </a:cubicBezTo>
                    <a:cubicBezTo>
                      <a:pt x="-85441" y="196404"/>
                      <a:pt x="85818" y="250601"/>
                      <a:pt x="141159" y="152589"/>
                    </a:cubicBezTo>
                  </a:path>
                </a:pathLst>
              </a:custGeom>
              <a:noFill/>
              <a:ln w="9525" cap="rnd">
                <a:solidFill>
                  <a:srgbClr val="263238"/>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962F61DF-5D8D-1AF0-2D0C-154112B5D1F1}"/>
                  </a:ext>
                </a:extLst>
              </p:cNvPr>
              <p:cNvSpPr/>
              <p:nvPr/>
            </p:nvSpPr>
            <p:spPr>
              <a:xfrm>
                <a:off x="3898003" y="2982242"/>
                <a:ext cx="185262" cy="293976"/>
              </a:xfrm>
              <a:custGeom>
                <a:avLst/>
                <a:gdLst>
                  <a:gd name="connsiteX0" fmla="*/ 185262 w 185262"/>
                  <a:gd name="connsiteY0" fmla="*/ 293976 h 293976"/>
                  <a:gd name="connsiteX1" fmla="*/ 16003 w 185262"/>
                  <a:gd name="connsiteY1" fmla="*/ 104048 h 293976"/>
                  <a:gd name="connsiteX2" fmla="*/ 80297 w 185262"/>
                  <a:gd name="connsiteY2" fmla="*/ 26705 h 293976"/>
                  <a:gd name="connsiteX3" fmla="*/ 185262 w 185262"/>
                  <a:gd name="connsiteY3" fmla="*/ 293976 h 293976"/>
                </a:gdLst>
                <a:ahLst/>
                <a:cxnLst>
                  <a:cxn ang="0">
                    <a:pos x="connsiteX0" y="connsiteY0"/>
                  </a:cxn>
                  <a:cxn ang="0">
                    <a:pos x="connsiteX1" y="connsiteY1"/>
                  </a:cxn>
                  <a:cxn ang="0">
                    <a:pos x="connsiteX2" y="connsiteY2"/>
                  </a:cxn>
                  <a:cxn ang="0">
                    <a:pos x="connsiteX3" y="connsiteY3"/>
                  </a:cxn>
                </a:cxnLst>
                <a:rect l="l" t="t" r="r" b="b"/>
                <a:pathLst>
                  <a:path w="185262" h="293976">
                    <a:moveTo>
                      <a:pt x="185262" y="293976"/>
                    </a:moveTo>
                    <a:cubicBezTo>
                      <a:pt x="185262" y="293976"/>
                      <a:pt x="56675" y="196821"/>
                      <a:pt x="16003" y="104048"/>
                    </a:cubicBezTo>
                    <a:cubicBezTo>
                      <a:pt x="-24669" y="11274"/>
                      <a:pt x="17813" y="-31874"/>
                      <a:pt x="80297" y="26705"/>
                    </a:cubicBezTo>
                    <a:cubicBezTo>
                      <a:pt x="142781" y="85284"/>
                      <a:pt x="185262" y="293976"/>
                      <a:pt x="185262" y="293976"/>
                    </a:cubicBezTo>
                    <a:close/>
                  </a:path>
                </a:pathLst>
              </a:custGeom>
              <a:noFill/>
              <a:ln w="9525" cap="rnd">
                <a:solidFill>
                  <a:srgbClr val="263238"/>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00461D70-CB8C-5E02-A9FA-1188F9DB585D}"/>
                  </a:ext>
                </a:extLst>
              </p:cNvPr>
              <p:cNvSpPr/>
              <p:nvPr/>
            </p:nvSpPr>
            <p:spPr>
              <a:xfrm>
                <a:off x="3782614" y="3322195"/>
                <a:ext cx="257312" cy="100721"/>
              </a:xfrm>
              <a:custGeom>
                <a:avLst/>
                <a:gdLst>
                  <a:gd name="connsiteX0" fmla="*/ 257312 w 257312"/>
                  <a:gd name="connsiteY0" fmla="*/ 65179 h 100721"/>
                  <a:gd name="connsiteX1" fmla="*/ 94244 w 257312"/>
                  <a:gd name="connsiteY1" fmla="*/ 1552 h 100721"/>
                  <a:gd name="connsiteX2" fmla="*/ 46619 w 257312"/>
                  <a:gd name="connsiteY2" fmla="*/ 89849 h 100721"/>
                  <a:gd name="connsiteX3" fmla="*/ 257312 w 257312"/>
                  <a:gd name="connsiteY3" fmla="*/ 65179 h 100721"/>
                </a:gdLst>
                <a:ahLst/>
                <a:cxnLst>
                  <a:cxn ang="0">
                    <a:pos x="connsiteX0" y="connsiteY0"/>
                  </a:cxn>
                  <a:cxn ang="0">
                    <a:pos x="connsiteX1" y="connsiteY1"/>
                  </a:cxn>
                  <a:cxn ang="0">
                    <a:pos x="connsiteX2" y="connsiteY2"/>
                  </a:cxn>
                  <a:cxn ang="0">
                    <a:pos x="connsiteX3" y="connsiteY3"/>
                  </a:cxn>
                </a:cxnLst>
                <a:rect l="l" t="t" r="r" b="b"/>
                <a:pathLst>
                  <a:path w="257312" h="100721">
                    <a:moveTo>
                      <a:pt x="257312" y="65179"/>
                    </a:moveTo>
                    <a:cubicBezTo>
                      <a:pt x="257312" y="65179"/>
                      <a:pt x="180541" y="-11783"/>
                      <a:pt x="94244" y="1552"/>
                    </a:cubicBezTo>
                    <a:cubicBezTo>
                      <a:pt x="7948" y="14887"/>
                      <a:pt x="-41963" y="55178"/>
                      <a:pt x="46619" y="89849"/>
                    </a:cubicBezTo>
                    <a:cubicBezTo>
                      <a:pt x="135202" y="124520"/>
                      <a:pt x="257312" y="65179"/>
                      <a:pt x="257312" y="65179"/>
                    </a:cubicBezTo>
                    <a:close/>
                  </a:path>
                </a:pathLst>
              </a:custGeom>
              <a:noFill/>
              <a:ln w="9525" cap="rnd">
                <a:solidFill>
                  <a:srgbClr val="263238"/>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DC8D9231-CE74-D863-8DA8-A3C5BCF2026C}"/>
                  </a:ext>
                </a:extLst>
              </p:cNvPr>
              <p:cNvSpPr/>
              <p:nvPr/>
            </p:nvSpPr>
            <p:spPr>
              <a:xfrm>
                <a:off x="3392608" y="3497579"/>
                <a:ext cx="368427" cy="2762"/>
              </a:xfrm>
              <a:custGeom>
                <a:avLst/>
                <a:gdLst>
                  <a:gd name="connsiteX0" fmla="*/ 0 w 368427"/>
                  <a:gd name="connsiteY0" fmla="*/ 0 h 2762"/>
                  <a:gd name="connsiteX1" fmla="*/ 368427 w 368427"/>
                  <a:gd name="connsiteY1" fmla="*/ 2762 h 2762"/>
                </a:gdLst>
                <a:ahLst/>
                <a:cxnLst>
                  <a:cxn ang="0">
                    <a:pos x="connsiteX0" y="connsiteY0"/>
                  </a:cxn>
                  <a:cxn ang="0">
                    <a:pos x="connsiteX1" y="connsiteY1"/>
                  </a:cxn>
                </a:cxnLst>
                <a:rect l="l" t="t" r="r" b="b"/>
                <a:pathLst>
                  <a:path w="368427" h="2762">
                    <a:moveTo>
                      <a:pt x="0" y="0"/>
                    </a:moveTo>
                    <a:lnTo>
                      <a:pt x="368427" y="2762"/>
                    </a:lnTo>
                  </a:path>
                </a:pathLst>
              </a:custGeom>
              <a:ln w="9525" cap="rnd">
                <a:solidFill>
                  <a:srgbClr val="263238"/>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CA0CF76F-462F-EA5B-C438-0EC92622F756}"/>
                  </a:ext>
                </a:extLst>
              </p:cNvPr>
              <p:cNvSpPr/>
              <p:nvPr/>
            </p:nvSpPr>
            <p:spPr>
              <a:xfrm>
                <a:off x="3386988" y="3609688"/>
                <a:ext cx="417861" cy="2952"/>
              </a:xfrm>
              <a:custGeom>
                <a:avLst/>
                <a:gdLst>
                  <a:gd name="connsiteX0" fmla="*/ 0 w 417861"/>
                  <a:gd name="connsiteY0" fmla="*/ 0 h 2952"/>
                  <a:gd name="connsiteX1" fmla="*/ 417862 w 417861"/>
                  <a:gd name="connsiteY1" fmla="*/ 2953 h 2952"/>
                </a:gdLst>
                <a:ahLst/>
                <a:cxnLst>
                  <a:cxn ang="0">
                    <a:pos x="connsiteX0" y="connsiteY0"/>
                  </a:cxn>
                  <a:cxn ang="0">
                    <a:pos x="connsiteX1" y="connsiteY1"/>
                  </a:cxn>
                </a:cxnLst>
                <a:rect l="l" t="t" r="r" b="b"/>
                <a:pathLst>
                  <a:path w="417861" h="2952">
                    <a:moveTo>
                      <a:pt x="0" y="0"/>
                    </a:moveTo>
                    <a:lnTo>
                      <a:pt x="417862" y="2953"/>
                    </a:lnTo>
                  </a:path>
                </a:pathLst>
              </a:custGeom>
              <a:ln w="9525" cap="rnd">
                <a:solidFill>
                  <a:srgbClr val="263238"/>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2FA44F3F-58BA-43DC-55BD-BD0967B35F33}"/>
                  </a:ext>
                </a:extLst>
              </p:cNvPr>
              <p:cNvSpPr/>
              <p:nvPr/>
            </p:nvSpPr>
            <p:spPr>
              <a:xfrm>
                <a:off x="3434232" y="3740752"/>
                <a:ext cx="503586" cy="1714"/>
              </a:xfrm>
              <a:custGeom>
                <a:avLst/>
                <a:gdLst>
                  <a:gd name="connsiteX0" fmla="*/ 0 w 503586"/>
                  <a:gd name="connsiteY0" fmla="*/ 1715 h 1714"/>
                  <a:gd name="connsiteX1" fmla="*/ 503587 w 503586"/>
                  <a:gd name="connsiteY1" fmla="*/ 0 h 1714"/>
                </a:gdLst>
                <a:ahLst/>
                <a:cxnLst>
                  <a:cxn ang="0">
                    <a:pos x="connsiteX0" y="connsiteY0"/>
                  </a:cxn>
                  <a:cxn ang="0">
                    <a:pos x="connsiteX1" y="connsiteY1"/>
                  </a:cxn>
                </a:cxnLst>
                <a:rect l="l" t="t" r="r" b="b"/>
                <a:pathLst>
                  <a:path w="503586" h="1714">
                    <a:moveTo>
                      <a:pt x="0" y="1715"/>
                    </a:moveTo>
                    <a:lnTo>
                      <a:pt x="503587" y="0"/>
                    </a:lnTo>
                  </a:path>
                </a:pathLst>
              </a:custGeom>
              <a:ln w="9525" cap="rnd">
                <a:solidFill>
                  <a:srgbClr val="263238"/>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67FBD022-ACE2-1337-73AF-6C1FFBC0EE73}"/>
                  </a:ext>
                </a:extLst>
              </p:cNvPr>
              <p:cNvSpPr/>
              <p:nvPr/>
            </p:nvSpPr>
            <p:spPr>
              <a:xfrm>
                <a:off x="3518719" y="3186241"/>
                <a:ext cx="284511" cy="76684"/>
              </a:xfrm>
              <a:custGeom>
                <a:avLst/>
                <a:gdLst>
                  <a:gd name="connsiteX0" fmla="*/ 284512 w 284511"/>
                  <a:gd name="connsiteY0" fmla="*/ 10538 h 76684"/>
                  <a:gd name="connsiteX1" fmla="*/ 123063 w 284511"/>
                  <a:gd name="connsiteY1" fmla="*/ 4728 h 76684"/>
                  <a:gd name="connsiteX2" fmla="*/ 0 w 284511"/>
                  <a:gd name="connsiteY2" fmla="*/ 74927 h 76684"/>
                  <a:gd name="connsiteX3" fmla="*/ 284512 w 284511"/>
                  <a:gd name="connsiteY3" fmla="*/ 10538 h 76684"/>
                </a:gdLst>
                <a:ahLst/>
                <a:cxnLst>
                  <a:cxn ang="0">
                    <a:pos x="connsiteX0" y="connsiteY0"/>
                  </a:cxn>
                  <a:cxn ang="0">
                    <a:pos x="connsiteX1" y="connsiteY1"/>
                  </a:cxn>
                  <a:cxn ang="0">
                    <a:pos x="connsiteX2" y="connsiteY2"/>
                  </a:cxn>
                  <a:cxn ang="0">
                    <a:pos x="connsiteX3" y="connsiteY3"/>
                  </a:cxn>
                </a:cxnLst>
                <a:rect l="l" t="t" r="r" b="b"/>
                <a:pathLst>
                  <a:path w="284511" h="76684">
                    <a:moveTo>
                      <a:pt x="284512" y="10538"/>
                    </a:moveTo>
                    <a:cubicBezTo>
                      <a:pt x="231495" y="-1178"/>
                      <a:pt x="176784" y="-3140"/>
                      <a:pt x="123063" y="4728"/>
                    </a:cubicBezTo>
                    <a:cubicBezTo>
                      <a:pt x="74886" y="12424"/>
                      <a:pt x="31147" y="37370"/>
                      <a:pt x="0" y="74927"/>
                    </a:cubicBezTo>
                    <a:cubicBezTo>
                      <a:pt x="0" y="74927"/>
                      <a:pt x="233172" y="93406"/>
                      <a:pt x="284512" y="10538"/>
                    </a:cubicBezTo>
                    <a:close/>
                  </a:path>
                </a:pathLst>
              </a:custGeom>
              <a:noFill/>
              <a:ln w="9525" cap="rnd">
                <a:solidFill>
                  <a:srgbClr val="263238"/>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316A38C4-C1C2-0B79-3720-4221F44DB60E}"/>
                  </a:ext>
                </a:extLst>
              </p:cNvPr>
              <p:cNvSpPr/>
              <p:nvPr/>
            </p:nvSpPr>
            <p:spPr>
              <a:xfrm>
                <a:off x="3669120" y="2970475"/>
                <a:ext cx="192498" cy="146896"/>
              </a:xfrm>
              <a:custGeom>
                <a:avLst/>
                <a:gdLst>
                  <a:gd name="connsiteX0" fmla="*/ 192499 w 192498"/>
                  <a:gd name="connsiteY0" fmla="*/ 146104 h 146896"/>
                  <a:gd name="connsiteX1" fmla="*/ 68674 w 192498"/>
                  <a:gd name="connsiteY1" fmla="*/ 13992 h 146896"/>
                  <a:gd name="connsiteX2" fmla="*/ 856 w 192498"/>
                  <a:gd name="connsiteY2" fmla="*/ 21802 h 146896"/>
                  <a:gd name="connsiteX3" fmla="*/ 192499 w 192498"/>
                  <a:gd name="connsiteY3" fmla="*/ 146104 h 146896"/>
                </a:gdLst>
                <a:ahLst/>
                <a:cxnLst>
                  <a:cxn ang="0">
                    <a:pos x="connsiteX0" y="connsiteY0"/>
                  </a:cxn>
                  <a:cxn ang="0">
                    <a:pos x="connsiteX1" y="connsiteY1"/>
                  </a:cxn>
                  <a:cxn ang="0">
                    <a:pos x="connsiteX2" y="connsiteY2"/>
                  </a:cxn>
                  <a:cxn ang="0">
                    <a:pos x="connsiteX3" y="connsiteY3"/>
                  </a:cxn>
                </a:cxnLst>
                <a:rect l="l" t="t" r="r" b="b"/>
                <a:pathLst>
                  <a:path w="192498" h="146896">
                    <a:moveTo>
                      <a:pt x="192499" y="146104"/>
                    </a:moveTo>
                    <a:cubicBezTo>
                      <a:pt x="192499" y="146104"/>
                      <a:pt x="150112" y="49520"/>
                      <a:pt x="68674" y="13992"/>
                    </a:cubicBezTo>
                    <a:cubicBezTo>
                      <a:pt x="-12765" y="-21536"/>
                      <a:pt x="856" y="21802"/>
                      <a:pt x="856" y="21802"/>
                    </a:cubicBezTo>
                    <a:cubicBezTo>
                      <a:pt x="856" y="21802"/>
                      <a:pt x="76865" y="158486"/>
                      <a:pt x="192499" y="146104"/>
                    </a:cubicBezTo>
                    <a:close/>
                  </a:path>
                </a:pathLst>
              </a:custGeom>
              <a:noFill/>
              <a:ln w="9525" cap="rnd">
                <a:solidFill>
                  <a:srgbClr val="263238"/>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D0BD182A-355E-B24B-3454-B10854C0A7FC}"/>
                  </a:ext>
                </a:extLst>
              </p:cNvPr>
              <p:cNvSpPr/>
              <p:nvPr/>
            </p:nvSpPr>
            <p:spPr>
              <a:xfrm>
                <a:off x="4126297" y="3088195"/>
                <a:ext cx="186744" cy="195681"/>
              </a:xfrm>
              <a:custGeom>
                <a:avLst/>
                <a:gdLst>
                  <a:gd name="connsiteX0" fmla="*/ 101558 w 186744"/>
                  <a:gd name="connsiteY0" fmla="*/ 0 h 195681"/>
                  <a:gd name="connsiteX1" fmla="*/ 498 w 186744"/>
                  <a:gd name="connsiteY1" fmla="*/ 101632 h 195681"/>
                  <a:gd name="connsiteX2" fmla="*/ 138896 w 186744"/>
                  <a:gd name="connsiteY2" fmla="*/ 191738 h 195681"/>
                  <a:gd name="connsiteX3" fmla="*/ 176996 w 186744"/>
                  <a:gd name="connsiteY3" fmla="*/ 65627 h 195681"/>
                  <a:gd name="connsiteX4" fmla="*/ 42598 w 186744"/>
                  <a:gd name="connsiteY4" fmla="*/ 67437 h 19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44" h="195681">
                    <a:moveTo>
                      <a:pt x="101558" y="0"/>
                    </a:moveTo>
                    <a:cubicBezTo>
                      <a:pt x="101558" y="0"/>
                      <a:pt x="-8265" y="22288"/>
                      <a:pt x="498" y="101632"/>
                    </a:cubicBezTo>
                    <a:cubicBezTo>
                      <a:pt x="9261" y="180975"/>
                      <a:pt x="93367" y="206407"/>
                      <a:pt x="138896" y="191738"/>
                    </a:cubicBezTo>
                    <a:cubicBezTo>
                      <a:pt x="184426" y="177070"/>
                      <a:pt x="198237" y="113633"/>
                      <a:pt x="176996" y="65627"/>
                    </a:cubicBezTo>
                    <a:cubicBezTo>
                      <a:pt x="155756" y="17621"/>
                      <a:pt x="81746" y="14002"/>
                      <a:pt x="42598" y="67437"/>
                    </a:cubicBezTo>
                  </a:path>
                </a:pathLst>
              </a:custGeom>
              <a:noFill/>
              <a:ln w="19050" cap="rnd">
                <a:solidFill>
                  <a:srgbClr val="263238"/>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B05E35F-FC11-8C7F-C93B-35B9D9419881}"/>
                  </a:ext>
                </a:extLst>
              </p:cNvPr>
              <p:cNvSpPr/>
              <p:nvPr/>
            </p:nvSpPr>
            <p:spPr>
              <a:xfrm>
                <a:off x="4347394" y="3028568"/>
                <a:ext cx="52006" cy="142398"/>
              </a:xfrm>
              <a:custGeom>
                <a:avLst/>
                <a:gdLst>
                  <a:gd name="connsiteX0" fmla="*/ 52006 w 52006"/>
                  <a:gd name="connsiteY0" fmla="*/ 0 h 142398"/>
                  <a:gd name="connsiteX1" fmla="*/ 0 w 52006"/>
                  <a:gd name="connsiteY1" fmla="*/ 142399 h 142398"/>
                </a:gdLst>
                <a:ahLst/>
                <a:cxnLst>
                  <a:cxn ang="0">
                    <a:pos x="connsiteX0" y="connsiteY0"/>
                  </a:cxn>
                  <a:cxn ang="0">
                    <a:pos x="connsiteX1" y="connsiteY1"/>
                  </a:cxn>
                </a:cxnLst>
                <a:rect l="l" t="t" r="r" b="b"/>
                <a:pathLst>
                  <a:path w="52006" h="142398">
                    <a:moveTo>
                      <a:pt x="52006" y="0"/>
                    </a:moveTo>
                    <a:lnTo>
                      <a:pt x="0" y="142399"/>
                    </a:lnTo>
                  </a:path>
                </a:pathLst>
              </a:custGeom>
              <a:ln w="19050" cap="rnd">
                <a:solidFill>
                  <a:srgbClr val="263238"/>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DA796D64-9396-0496-5224-4FB8B0E303B8}"/>
                  </a:ext>
                </a:extLst>
              </p:cNvPr>
              <p:cNvSpPr/>
              <p:nvPr/>
            </p:nvSpPr>
            <p:spPr>
              <a:xfrm>
                <a:off x="4318438" y="3069335"/>
                <a:ext cx="146208" cy="60674"/>
              </a:xfrm>
              <a:custGeom>
                <a:avLst/>
                <a:gdLst>
                  <a:gd name="connsiteX0" fmla="*/ 0 w 146208"/>
                  <a:gd name="connsiteY0" fmla="*/ 0 h 60674"/>
                  <a:gd name="connsiteX1" fmla="*/ 146209 w 146208"/>
                  <a:gd name="connsiteY1" fmla="*/ 60674 h 60674"/>
                </a:gdLst>
                <a:ahLst/>
                <a:cxnLst>
                  <a:cxn ang="0">
                    <a:pos x="connsiteX0" y="connsiteY0"/>
                  </a:cxn>
                  <a:cxn ang="0">
                    <a:pos x="connsiteX1" y="connsiteY1"/>
                  </a:cxn>
                </a:cxnLst>
                <a:rect l="l" t="t" r="r" b="b"/>
                <a:pathLst>
                  <a:path w="146208" h="60674">
                    <a:moveTo>
                      <a:pt x="0" y="0"/>
                    </a:moveTo>
                    <a:lnTo>
                      <a:pt x="146209" y="60674"/>
                    </a:lnTo>
                  </a:path>
                </a:pathLst>
              </a:custGeom>
              <a:ln w="19050" cap="rnd">
                <a:solidFill>
                  <a:srgbClr val="263238"/>
                </a:solidFill>
                <a:prstDash val="solid"/>
                <a:round/>
              </a:ln>
            </p:spPr>
            <p:txBody>
              <a:bodyPr rtlCol="0" anchor="ctr"/>
              <a:lstStyle/>
              <a:p>
                <a:endParaRPr lang="en-US"/>
              </a:p>
            </p:txBody>
          </p:sp>
        </p:grpSp>
        <p:grpSp>
          <p:nvGrpSpPr>
            <p:cNvPr id="42" name="Graphic 5">
              <a:extLst>
                <a:ext uri="{FF2B5EF4-FFF2-40B4-BE49-F238E27FC236}">
                  <a16:creationId xmlns:a16="http://schemas.microsoft.com/office/drawing/2014/main" id="{C1128529-2155-6650-F801-9672E7308DAA}"/>
                </a:ext>
              </a:extLst>
            </p:cNvPr>
            <p:cNvGrpSpPr/>
            <p:nvPr/>
          </p:nvGrpSpPr>
          <p:grpSpPr>
            <a:xfrm>
              <a:off x="3187818" y="4308968"/>
              <a:ext cx="161015" cy="777663"/>
              <a:chOff x="4583285" y="3247219"/>
              <a:chExt cx="161015" cy="777663"/>
            </a:xfrm>
          </p:grpSpPr>
          <p:sp>
            <p:nvSpPr>
              <p:cNvPr id="44" name="Freeform: Shape 43">
                <a:extLst>
                  <a:ext uri="{FF2B5EF4-FFF2-40B4-BE49-F238E27FC236}">
                    <a16:creationId xmlns:a16="http://schemas.microsoft.com/office/drawing/2014/main" id="{FBF4FE49-2AE2-6325-3475-D667AD904B84}"/>
                  </a:ext>
                </a:extLst>
              </p:cNvPr>
              <p:cNvSpPr/>
              <p:nvPr/>
            </p:nvSpPr>
            <p:spPr>
              <a:xfrm>
                <a:off x="4591424" y="3314508"/>
                <a:ext cx="152876" cy="710374"/>
              </a:xfrm>
              <a:custGeom>
                <a:avLst/>
                <a:gdLst>
                  <a:gd name="connsiteX0" fmla="*/ 152876 w 152876"/>
                  <a:gd name="connsiteY0" fmla="*/ 632936 h 710374"/>
                  <a:gd name="connsiteX1" fmla="*/ 142399 w 152876"/>
                  <a:gd name="connsiteY1" fmla="*/ 710375 h 710374"/>
                  <a:gd name="connsiteX2" fmla="*/ 105156 w 152876"/>
                  <a:gd name="connsiteY2" fmla="*/ 640842 h 710374"/>
                  <a:gd name="connsiteX3" fmla="*/ 0 w 152876"/>
                  <a:gd name="connsiteY3" fmla="*/ 7906 h 710374"/>
                  <a:gd name="connsiteX4" fmla="*/ 47720 w 152876"/>
                  <a:gd name="connsiteY4" fmla="*/ 0 h 710374"/>
                  <a:gd name="connsiteX5" fmla="*/ 152876 w 152876"/>
                  <a:gd name="connsiteY5" fmla="*/ 632936 h 71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6" h="710374">
                    <a:moveTo>
                      <a:pt x="152876" y="632936"/>
                    </a:moveTo>
                    <a:lnTo>
                      <a:pt x="142399" y="710375"/>
                    </a:lnTo>
                    <a:lnTo>
                      <a:pt x="105156" y="640842"/>
                    </a:lnTo>
                    <a:lnTo>
                      <a:pt x="0" y="7906"/>
                    </a:lnTo>
                    <a:lnTo>
                      <a:pt x="47720" y="0"/>
                    </a:lnTo>
                    <a:lnTo>
                      <a:pt x="152876" y="632936"/>
                    </a:lnTo>
                    <a:close/>
                  </a:path>
                </a:pathLst>
              </a:custGeom>
              <a:solidFill>
                <a:srgbClr val="FFFFFF"/>
              </a:solidFill>
              <a:ln w="9525" cap="rnd">
                <a:solidFill>
                  <a:srgbClr val="263238"/>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D61AF27B-8D72-F96D-2A57-16B34702DB5D}"/>
                  </a:ext>
                </a:extLst>
              </p:cNvPr>
              <p:cNvSpPr/>
              <p:nvPr/>
            </p:nvSpPr>
            <p:spPr>
              <a:xfrm rot="-565801">
                <a:off x="4654707" y="3314033"/>
                <a:ext cx="26384" cy="641604"/>
              </a:xfrm>
              <a:custGeom>
                <a:avLst/>
                <a:gdLst>
                  <a:gd name="connsiteX0" fmla="*/ 0 w 26384"/>
                  <a:gd name="connsiteY0" fmla="*/ 0 h 641604"/>
                  <a:gd name="connsiteX1" fmla="*/ 26384 w 26384"/>
                  <a:gd name="connsiteY1" fmla="*/ 0 h 641604"/>
                  <a:gd name="connsiteX2" fmla="*/ 26384 w 26384"/>
                  <a:gd name="connsiteY2" fmla="*/ 641604 h 641604"/>
                  <a:gd name="connsiteX3" fmla="*/ 0 w 26384"/>
                  <a:gd name="connsiteY3" fmla="*/ 641604 h 641604"/>
                </a:gdLst>
                <a:ahLst/>
                <a:cxnLst>
                  <a:cxn ang="0">
                    <a:pos x="connsiteX0" y="connsiteY0"/>
                  </a:cxn>
                  <a:cxn ang="0">
                    <a:pos x="connsiteX1" y="connsiteY1"/>
                  </a:cxn>
                  <a:cxn ang="0">
                    <a:pos x="connsiteX2" y="connsiteY2"/>
                  </a:cxn>
                  <a:cxn ang="0">
                    <a:pos x="connsiteX3" y="connsiteY3"/>
                  </a:cxn>
                </a:cxnLst>
                <a:rect l="l" t="t" r="r" b="b"/>
                <a:pathLst>
                  <a:path w="26384" h="641604">
                    <a:moveTo>
                      <a:pt x="0" y="0"/>
                    </a:moveTo>
                    <a:lnTo>
                      <a:pt x="26384" y="0"/>
                    </a:lnTo>
                    <a:lnTo>
                      <a:pt x="26384" y="641604"/>
                    </a:lnTo>
                    <a:lnTo>
                      <a:pt x="0" y="641604"/>
                    </a:lnTo>
                    <a:close/>
                  </a:path>
                </a:pathLst>
              </a:custGeom>
              <a:solidFill>
                <a:srgbClr val="A259FF"/>
              </a:solidFill>
              <a:ln w="4763" cap="rnd">
                <a:solidFill>
                  <a:srgbClr val="263238"/>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4692BF1C-17E2-6EE5-53F0-94D321727FFE}"/>
                  </a:ext>
                </a:extLst>
              </p:cNvPr>
              <p:cNvSpPr/>
              <p:nvPr/>
            </p:nvSpPr>
            <p:spPr>
              <a:xfrm>
                <a:off x="4696675" y="3947540"/>
                <a:ext cx="47529" cy="77342"/>
              </a:xfrm>
              <a:custGeom>
                <a:avLst/>
                <a:gdLst>
                  <a:gd name="connsiteX0" fmla="*/ 47530 w 47529"/>
                  <a:gd name="connsiteY0" fmla="*/ 0 h 77342"/>
                  <a:gd name="connsiteX1" fmla="*/ 0 w 47529"/>
                  <a:gd name="connsiteY1" fmla="*/ 7906 h 77342"/>
                  <a:gd name="connsiteX2" fmla="*/ 37147 w 47529"/>
                  <a:gd name="connsiteY2" fmla="*/ 77343 h 77342"/>
                  <a:gd name="connsiteX3" fmla="*/ 47530 w 47529"/>
                  <a:gd name="connsiteY3" fmla="*/ 0 h 77342"/>
                </a:gdLst>
                <a:ahLst/>
                <a:cxnLst>
                  <a:cxn ang="0">
                    <a:pos x="connsiteX0" y="connsiteY0"/>
                  </a:cxn>
                  <a:cxn ang="0">
                    <a:pos x="connsiteX1" y="connsiteY1"/>
                  </a:cxn>
                  <a:cxn ang="0">
                    <a:pos x="connsiteX2" y="connsiteY2"/>
                  </a:cxn>
                  <a:cxn ang="0">
                    <a:pos x="connsiteX3" y="connsiteY3"/>
                  </a:cxn>
                </a:cxnLst>
                <a:rect l="l" t="t" r="r" b="b"/>
                <a:pathLst>
                  <a:path w="47529" h="77342">
                    <a:moveTo>
                      <a:pt x="47530" y="0"/>
                    </a:moveTo>
                    <a:lnTo>
                      <a:pt x="0" y="7906"/>
                    </a:lnTo>
                    <a:lnTo>
                      <a:pt x="37147" y="77343"/>
                    </a:lnTo>
                    <a:lnTo>
                      <a:pt x="47530" y="0"/>
                    </a:lnTo>
                    <a:close/>
                  </a:path>
                </a:pathLst>
              </a:custGeom>
              <a:noFill/>
              <a:ln w="9525" cap="rnd">
                <a:solidFill>
                  <a:srgbClr val="263238"/>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A594468E-B301-94BF-FC91-8B5BA7E9BF4A}"/>
                  </a:ext>
                </a:extLst>
              </p:cNvPr>
              <p:cNvSpPr/>
              <p:nvPr/>
            </p:nvSpPr>
            <p:spPr>
              <a:xfrm>
                <a:off x="4715249" y="3986212"/>
                <a:ext cx="23812" cy="38671"/>
              </a:xfrm>
              <a:custGeom>
                <a:avLst/>
                <a:gdLst>
                  <a:gd name="connsiteX0" fmla="*/ 0 w 23812"/>
                  <a:gd name="connsiteY0" fmla="*/ 3905 h 38671"/>
                  <a:gd name="connsiteX1" fmla="*/ 18574 w 23812"/>
                  <a:gd name="connsiteY1" fmla="*/ 38671 h 38671"/>
                  <a:gd name="connsiteX2" fmla="*/ 23813 w 23812"/>
                  <a:gd name="connsiteY2" fmla="*/ 0 h 38671"/>
                  <a:gd name="connsiteX3" fmla="*/ 0 w 23812"/>
                  <a:gd name="connsiteY3" fmla="*/ 3905 h 38671"/>
                </a:gdLst>
                <a:ahLst/>
                <a:cxnLst>
                  <a:cxn ang="0">
                    <a:pos x="connsiteX0" y="connsiteY0"/>
                  </a:cxn>
                  <a:cxn ang="0">
                    <a:pos x="connsiteX1" y="connsiteY1"/>
                  </a:cxn>
                  <a:cxn ang="0">
                    <a:pos x="connsiteX2" y="connsiteY2"/>
                  </a:cxn>
                  <a:cxn ang="0">
                    <a:pos x="connsiteX3" y="connsiteY3"/>
                  </a:cxn>
                </a:cxnLst>
                <a:rect l="l" t="t" r="r" b="b"/>
                <a:pathLst>
                  <a:path w="23812" h="38671">
                    <a:moveTo>
                      <a:pt x="0" y="3905"/>
                    </a:moveTo>
                    <a:lnTo>
                      <a:pt x="18574" y="38671"/>
                    </a:lnTo>
                    <a:lnTo>
                      <a:pt x="23813" y="0"/>
                    </a:lnTo>
                    <a:lnTo>
                      <a:pt x="0" y="3905"/>
                    </a:lnTo>
                    <a:close/>
                  </a:path>
                </a:pathLst>
              </a:custGeom>
              <a:solidFill>
                <a:srgbClr val="263238"/>
              </a:solidFill>
              <a:ln w="9525" cap="rnd">
                <a:solidFill>
                  <a:srgbClr val="263238"/>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6A06240C-2219-9BE9-C186-68963F6D7458}"/>
                  </a:ext>
                </a:extLst>
              </p:cNvPr>
              <p:cNvSpPr/>
              <p:nvPr/>
            </p:nvSpPr>
            <p:spPr>
              <a:xfrm>
                <a:off x="4583285" y="3247234"/>
                <a:ext cx="55763" cy="75179"/>
              </a:xfrm>
              <a:custGeom>
                <a:avLst/>
                <a:gdLst>
                  <a:gd name="connsiteX0" fmla="*/ 20236 w 55763"/>
                  <a:gd name="connsiteY0" fmla="*/ 313 h 75179"/>
                  <a:gd name="connsiteX1" fmla="*/ 20236 w 55763"/>
                  <a:gd name="connsiteY1" fmla="*/ 313 h 75179"/>
                  <a:gd name="connsiteX2" fmla="*/ 328 w 55763"/>
                  <a:gd name="connsiteY2" fmla="*/ 28126 h 75179"/>
                  <a:gd name="connsiteX3" fmla="*/ 8139 w 55763"/>
                  <a:gd name="connsiteY3" fmla="*/ 75180 h 75179"/>
                  <a:gd name="connsiteX4" fmla="*/ 55764 w 55763"/>
                  <a:gd name="connsiteY4" fmla="*/ 67274 h 75179"/>
                  <a:gd name="connsiteX5" fmla="*/ 47953 w 55763"/>
                  <a:gd name="connsiteY5" fmla="*/ 20221 h 75179"/>
                  <a:gd name="connsiteX6" fmla="*/ 20236 w 55763"/>
                  <a:gd name="connsiteY6" fmla="*/ 313 h 7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63" h="75179">
                    <a:moveTo>
                      <a:pt x="20236" y="313"/>
                    </a:moveTo>
                    <a:lnTo>
                      <a:pt x="20236" y="313"/>
                    </a:lnTo>
                    <a:cubicBezTo>
                      <a:pt x="7062" y="2504"/>
                      <a:pt x="-1853" y="14953"/>
                      <a:pt x="328" y="28126"/>
                    </a:cubicBezTo>
                    <a:lnTo>
                      <a:pt x="8139" y="75180"/>
                    </a:lnTo>
                    <a:lnTo>
                      <a:pt x="55764" y="67274"/>
                    </a:lnTo>
                    <a:lnTo>
                      <a:pt x="47953" y="20221"/>
                    </a:lnTo>
                    <a:cubicBezTo>
                      <a:pt x="45763" y="7086"/>
                      <a:pt x="33380" y="-1811"/>
                      <a:pt x="20236" y="313"/>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7395B1D7-405D-FF2F-8AD7-77377C8CFE6E}"/>
                  </a:ext>
                </a:extLst>
              </p:cNvPr>
              <p:cNvSpPr/>
              <p:nvPr/>
            </p:nvSpPr>
            <p:spPr>
              <a:xfrm>
                <a:off x="4583285" y="3247219"/>
                <a:ext cx="51763" cy="50620"/>
              </a:xfrm>
              <a:custGeom>
                <a:avLst/>
                <a:gdLst>
                  <a:gd name="connsiteX0" fmla="*/ 20236 w 51763"/>
                  <a:gd name="connsiteY0" fmla="*/ 328 h 50620"/>
                  <a:gd name="connsiteX1" fmla="*/ 20236 w 51763"/>
                  <a:gd name="connsiteY1" fmla="*/ 328 h 50620"/>
                  <a:gd name="connsiteX2" fmla="*/ 328 w 51763"/>
                  <a:gd name="connsiteY2" fmla="*/ 28141 h 50620"/>
                  <a:gd name="connsiteX3" fmla="*/ 4139 w 51763"/>
                  <a:gd name="connsiteY3" fmla="*/ 50620 h 50620"/>
                  <a:gd name="connsiteX4" fmla="*/ 51764 w 51763"/>
                  <a:gd name="connsiteY4" fmla="*/ 42715 h 50620"/>
                  <a:gd name="connsiteX5" fmla="*/ 48049 w 51763"/>
                  <a:gd name="connsiteY5" fmla="*/ 20236 h 50620"/>
                  <a:gd name="connsiteX6" fmla="*/ 20236 w 51763"/>
                  <a:gd name="connsiteY6" fmla="*/ 328 h 5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63" h="50620">
                    <a:moveTo>
                      <a:pt x="20236" y="328"/>
                    </a:moveTo>
                    <a:lnTo>
                      <a:pt x="20236" y="328"/>
                    </a:lnTo>
                    <a:cubicBezTo>
                      <a:pt x="7062" y="2519"/>
                      <a:pt x="-1853" y="14968"/>
                      <a:pt x="328" y="28141"/>
                    </a:cubicBezTo>
                    <a:lnTo>
                      <a:pt x="4139" y="50620"/>
                    </a:lnTo>
                    <a:lnTo>
                      <a:pt x="51764" y="42715"/>
                    </a:lnTo>
                    <a:lnTo>
                      <a:pt x="48049" y="20236"/>
                    </a:lnTo>
                    <a:cubicBezTo>
                      <a:pt x="45858" y="7063"/>
                      <a:pt x="33409" y="-1853"/>
                      <a:pt x="20236" y="328"/>
                    </a:cubicBezTo>
                    <a:close/>
                  </a:path>
                </a:pathLst>
              </a:custGeom>
              <a:solidFill>
                <a:srgbClr val="263238"/>
              </a:solidFill>
              <a:ln w="9525" cap="rnd">
                <a:solidFill>
                  <a:srgbClr val="263238"/>
                </a:solidFill>
                <a:prstDash val="solid"/>
                <a:round/>
              </a:ln>
            </p:spPr>
            <p:txBody>
              <a:bodyPr rtlCol="0" anchor="ctr"/>
              <a:lstStyle/>
              <a:p>
                <a:endParaRPr lang="en-US"/>
              </a:p>
            </p:txBody>
          </p:sp>
        </p:grpSp>
        <p:grpSp>
          <p:nvGrpSpPr>
            <p:cNvPr id="54" name="Graphic 5">
              <a:extLst>
                <a:ext uri="{FF2B5EF4-FFF2-40B4-BE49-F238E27FC236}">
                  <a16:creationId xmlns:a16="http://schemas.microsoft.com/office/drawing/2014/main" id="{E0407B85-DAE3-52F8-E6B7-7E03A166EEF4}"/>
                </a:ext>
              </a:extLst>
            </p:cNvPr>
            <p:cNvGrpSpPr/>
            <p:nvPr/>
          </p:nvGrpSpPr>
          <p:grpSpPr>
            <a:xfrm>
              <a:off x="703853" y="3602539"/>
              <a:ext cx="2017159" cy="2035492"/>
              <a:chOff x="1057814" y="3169919"/>
              <a:chExt cx="2017159" cy="2035492"/>
            </a:xfrm>
          </p:grpSpPr>
          <p:sp>
            <p:nvSpPr>
              <p:cNvPr id="55" name="Freeform: Shape 54">
                <a:extLst>
                  <a:ext uri="{FF2B5EF4-FFF2-40B4-BE49-F238E27FC236}">
                    <a16:creationId xmlns:a16="http://schemas.microsoft.com/office/drawing/2014/main" id="{01916484-77EA-9A44-137C-8B40FA8BC059}"/>
                  </a:ext>
                </a:extLst>
              </p:cNvPr>
              <p:cNvSpPr/>
              <p:nvPr/>
            </p:nvSpPr>
            <p:spPr>
              <a:xfrm>
                <a:off x="1223860" y="4048886"/>
                <a:ext cx="1693830" cy="1156525"/>
              </a:xfrm>
              <a:custGeom>
                <a:avLst/>
                <a:gdLst>
                  <a:gd name="connsiteX0" fmla="*/ 101632 w 1693830"/>
                  <a:gd name="connsiteY0" fmla="*/ 0 h 1156525"/>
                  <a:gd name="connsiteX1" fmla="*/ 1592199 w 1693830"/>
                  <a:gd name="connsiteY1" fmla="*/ 0 h 1156525"/>
                  <a:gd name="connsiteX2" fmla="*/ 1693831 w 1693830"/>
                  <a:gd name="connsiteY2" fmla="*/ 101632 h 1156525"/>
                  <a:gd name="connsiteX3" fmla="*/ 1693831 w 1693830"/>
                  <a:gd name="connsiteY3" fmla="*/ 1045369 h 1156525"/>
                  <a:gd name="connsiteX4" fmla="*/ 1582674 w 1693830"/>
                  <a:gd name="connsiteY4" fmla="*/ 1156526 h 1156525"/>
                  <a:gd name="connsiteX5" fmla="*/ 1582579 w 1693830"/>
                  <a:gd name="connsiteY5" fmla="*/ 1156526 h 1156525"/>
                  <a:gd name="connsiteX6" fmla="*/ 111157 w 1693830"/>
                  <a:gd name="connsiteY6" fmla="*/ 1156526 h 1156525"/>
                  <a:gd name="connsiteX7" fmla="*/ 0 w 1693830"/>
                  <a:gd name="connsiteY7" fmla="*/ 1045369 h 1156525"/>
                  <a:gd name="connsiteX8" fmla="*/ 0 w 1693830"/>
                  <a:gd name="connsiteY8" fmla="*/ 101537 h 1156525"/>
                  <a:gd name="connsiteX9" fmla="*/ 101632 w 1693830"/>
                  <a:gd name="connsiteY9" fmla="*/ 0 h 115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3830" h="1156525">
                    <a:moveTo>
                      <a:pt x="101632" y="0"/>
                    </a:moveTo>
                    <a:lnTo>
                      <a:pt x="1592199" y="0"/>
                    </a:lnTo>
                    <a:cubicBezTo>
                      <a:pt x="1648330" y="0"/>
                      <a:pt x="1693831" y="45501"/>
                      <a:pt x="1693831" y="101632"/>
                    </a:cubicBezTo>
                    <a:lnTo>
                      <a:pt x="1693831" y="1045369"/>
                    </a:lnTo>
                    <a:cubicBezTo>
                      <a:pt x="1693831" y="1106758"/>
                      <a:pt x="1644063" y="1156526"/>
                      <a:pt x="1582674" y="1156526"/>
                    </a:cubicBezTo>
                    <a:cubicBezTo>
                      <a:pt x="1582646" y="1156526"/>
                      <a:pt x="1582607" y="1156526"/>
                      <a:pt x="1582579" y="1156526"/>
                    </a:cubicBezTo>
                    <a:lnTo>
                      <a:pt x="111157" y="1156526"/>
                    </a:lnTo>
                    <a:cubicBezTo>
                      <a:pt x="49766" y="1156526"/>
                      <a:pt x="0" y="1106758"/>
                      <a:pt x="0" y="1045369"/>
                    </a:cubicBezTo>
                    <a:lnTo>
                      <a:pt x="0" y="101537"/>
                    </a:lnTo>
                    <a:cubicBezTo>
                      <a:pt x="52" y="45444"/>
                      <a:pt x="45539" y="0"/>
                      <a:pt x="101632" y="0"/>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C9B2D55F-59DC-7FA7-25D0-21BDB2147D37}"/>
                  </a:ext>
                </a:extLst>
              </p:cNvPr>
              <p:cNvSpPr/>
              <p:nvPr/>
            </p:nvSpPr>
            <p:spPr>
              <a:xfrm>
                <a:off x="1767928"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FC4357C-81B2-BE94-372B-9A851C77AC6F}"/>
                  </a:ext>
                </a:extLst>
              </p:cNvPr>
              <p:cNvSpPr/>
              <p:nvPr/>
            </p:nvSpPr>
            <p:spPr>
              <a:xfrm>
                <a:off x="1465891"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5A80A3C-5A93-28CA-0E80-491EE96E2200}"/>
                  </a:ext>
                </a:extLst>
              </p:cNvPr>
              <p:cNvSpPr/>
              <p:nvPr/>
            </p:nvSpPr>
            <p:spPr>
              <a:xfrm>
                <a:off x="1856225" y="4240339"/>
                <a:ext cx="89153" cy="87820"/>
              </a:xfrm>
              <a:custGeom>
                <a:avLst/>
                <a:gdLst>
                  <a:gd name="connsiteX0" fmla="*/ 0 w 89153"/>
                  <a:gd name="connsiteY0" fmla="*/ 0 h 87820"/>
                  <a:gd name="connsiteX1" fmla="*/ 89154 w 89153"/>
                  <a:gd name="connsiteY1" fmla="*/ 0 h 87820"/>
                  <a:gd name="connsiteX2" fmla="*/ 89154 w 89153"/>
                  <a:gd name="connsiteY2" fmla="*/ 87820 h 87820"/>
                  <a:gd name="connsiteX3" fmla="*/ 0 w 89153"/>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3"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4ED6928-FF44-AAF8-4D37-9F3A5865A5D0}"/>
                  </a:ext>
                </a:extLst>
              </p:cNvPr>
              <p:cNvSpPr/>
              <p:nvPr/>
            </p:nvSpPr>
            <p:spPr>
              <a:xfrm>
                <a:off x="1657534"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D6ABDB1-CC97-BFB7-EB71-DB15516FE6B6}"/>
                  </a:ext>
                </a:extLst>
              </p:cNvPr>
              <p:cNvSpPr/>
              <p:nvPr/>
            </p:nvSpPr>
            <p:spPr>
              <a:xfrm>
                <a:off x="1960524" y="4240339"/>
                <a:ext cx="89153" cy="87820"/>
              </a:xfrm>
              <a:custGeom>
                <a:avLst/>
                <a:gdLst>
                  <a:gd name="connsiteX0" fmla="*/ 0 w 89153"/>
                  <a:gd name="connsiteY0" fmla="*/ 0 h 87820"/>
                  <a:gd name="connsiteX1" fmla="*/ 89154 w 89153"/>
                  <a:gd name="connsiteY1" fmla="*/ 0 h 87820"/>
                  <a:gd name="connsiteX2" fmla="*/ 89154 w 89153"/>
                  <a:gd name="connsiteY2" fmla="*/ 87820 h 87820"/>
                  <a:gd name="connsiteX3" fmla="*/ 0 w 89153"/>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3"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3984048-E508-2AE7-B775-3A5723D5F983}"/>
                  </a:ext>
                </a:extLst>
              </p:cNvPr>
              <p:cNvSpPr/>
              <p:nvPr/>
            </p:nvSpPr>
            <p:spPr>
              <a:xfrm>
                <a:off x="1878323"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F6F6603-0655-0BDD-CBC4-64FB6E05D526}"/>
                  </a:ext>
                </a:extLst>
              </p:cNvPr>
              <p:cNvSpPr/>
              <p:nvPr/>
            </p:nvSpPr>
            <p:spPr>
              <a:xfrm>
                <a:off x="1333207" y="4446079"/>
                <a:ext cx="167735" cy="87820"/>
              </a:xfrm>
              <a:custGeom>
                <a:avLst/>
                <a:gdLst>
                  <a:gd name="connsiteX0" fmla="*/ 0 w 167735"/>
                  <a:gd name="connsiteY0" fmla="*/ 0 h 87820"/>
                  <a:gd name="connsiteX1" fmla="*/ 167735 w 167735"/>
                  <a:gd name="connsiteY1" fmla="*/ 0 h 87820"/>
                  <a:gd name="connsiteX2" fmla="*/ 167735 w 167735"/>
                  <a:gd name="connsiteY2" fmla="*/ 87821 h 87820"/>
                  <a:gd name="connsiteX3" fmla="*/ 0 w 167735"/>
                  <a:gd name="connsiteY3" fmla="*/ 87821 h 87820"/>
                </a:gdLst>
                <a:ahLst/>
                <a:cxnLst>
                  <a:cxn ang="0">
                    <a:pos x="connsiteX0" y="connsiteY0"/>
                  </a:cxn>
                  <a:cxn ang="0">
                    <a:pos x="connsiteX1" y="connsiteY1"/>
                  </a:cxn>
                  <a:cxn ang="0">
                    <a:pos x="connsiteX2" y="connsiteY2"/>
                  </a:cxn>
                  <a:cxn ang="0">
                    <a:pos x="connsiteX3" y="connsiteY3"/>
                  </a:cxn>
                </a:cxnLst>
                <a:rect l="l" t="t" r="r" b="b"/>
                <a:pathLst>
                  <a:path w="167735" h="87820">
                    <a:moveTo>
                      <a:pt x="0" y="0"/>
                    </a:moveTo>
                    <a:lnTo>
                      <a:pt x="167735" y="0"/>
                    </a:lnTo>
                    <a:lnTo>
                      <a:pt x="167735" y="87821"/>
                    </a:lnTo>
                    <a:lnTo>
                      <a:pt x="0" y="87821"/>
                    </a:lnTo>
                    <a:close/>
                  </a:path>
                </a:pathLst>
              </a:custGeom>
              <a:solidFill>
                <a:srgbClr val="263238"/>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133E6E2-F87D-66A9-16E1-31E6BD079A08}"/>
                  </a:ext>
                </a:extLst>
              </p:cNvPr>
              <p:cNvSpPr/>
              <p:nvPr/>
            </p:nvSpPr>
            <p:spPr>
              <a:xfrm>
                <a:off x="1647723" y="4240339"/>
                <a:ext cx="89154" cy="87820"/>
              </a:xfrm>
              <a:custGeom>
                <a:avLst/>
                <a:gdLst>
                  <a:gd name="connsiteX0" fmla="*/ 0 w 89154"/>
                  <a:gd name="connsiteY0" fmla="*/ 0 h 87820"/>
                  <a:gd name="connsiteX1" fmla="*/ 89154 w 89154"/>
                  <a:gd name="connsiteY1" fmla="*/ 0 h 87820"/>
                  <a:gd name="connsiteX2" fmla="*/ 89154 w 89154"/>
                  <a:gd name="connsiteY2" fmla="*/ 87820 h 87820"/>
                  <a:gd name="connsiteX3" fmla="*/ 0 w 89154"/>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4"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A0BE5D4-1B90-0BAB-D153-3B2B958B346C}"/>
                  </a:ext>
                </a:extLst>
              </p:cNvPr>
              <p:cNvSpPr/>
              <p:nvPr/>
            </p:nvSpPr>
            <p:spPr>
              <a:xfrm>
                <a:off x="1333207" y="4549044"/>
                <a:ext cx="117633" cy="87820"/>
              </a:xfrm>
              <a:custGeom>
                <a:avLst/>
                <a:gdLst>
                  <a:gd name="connsiteX0" fmla="*/ 0 w 117633"/>
                  <a:gd name="connsiteY0" fmla="*/ 0 h 87820"/>
                  <a:gd name="connsiteX1" fmla="*/ 117634 w 117633"/>
                  <a:gd name="connsiteY1" fmla="*/ 0 h 87820"/>
                  <a:gd name="connsiteX2" fmla="*/ 117634 w 117633"/>
                  <a:gd name="connsiteY2" fmla="*/ 87820 h 87820"/>
                  <a:gd name="connsiteX3" fmla="*/ 0 w 117633"/>
                  <a:gd name="connsiteY3" fmla="*/ 87820 h 87820"/>
                </a:gdLst>
                <a:ahLst/>
                <a:cxnLst>
                  <a:cxn ang="0">
                    <a:pos x="connsiteX0" y="connsiteY0"/>
                  </a:cxn>
                  <a:cxn ang="0">
                    <a:pos x="connsiteX1" y="connsiteY1"/>
                  </a:cxn>
                  <a:cxn ang="0">
                    <a:pos x="connsiteX2" y="connsiteY2"/>
                  </a:cxn>
                  <a:cxn ang="0">
                    <a:pos x="connsiteX3" y="connsiteY3"/>
                  </a:cxn>
                </a:cxnLst>
                <a:rect l="l" t="t" r="r" b="b"/>
                <a:pathLst>
                  <a:path w="117633" h="87820">
                    <a:moveTo>
                      <a:pt x="0" y="0"/>
                    </a:moveTo>
                    <a:lnTo>
                      <a:pt x="117634" y="0"/>
                    </a:lnTo>
                    <a:lnTo>
                      <a:pt x="11763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79A004C-F41F-CFC5-D913-C78167591B07}"/>
                  </a:ext>
                </a:extLst>
              </p:cNvPr>
              <p:cNvSpPr/>
              <p:nvPr/>
            </p:nvSpPr>
            <p:spPr>
              <a:xfrm>
                <a:off x="1988813"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9121CDC-8353-7539-7CD5-041CC968DE33}"/>
                  </a:ext>
                </a:extLst>
              </p:cNvPr>
              <p:cNvSpPr/>
              <p:nvPr/>
            </p:nvSpPr>
            <p:spPr>
              <a:xfrm>
                <a:off x="1439221" y="4240339"/>
                <a:ext cx="89154" cy="87820"/>
              </a:xfrm>
              <a:custGeom>
                <a:avLst/>
                <a:gdLst>
                  <a:gd name="connsiteX0" fmla="*/ 0 w 89154"/>
                  <a:gd name="connsiteY0" fmla="*/ 0 h 87820"/>
                  <a:gd name="connsiteX1" fmla="*/ 89154 w 89154"/>
                  <a:gd name="connsiteY1" fmla="*/ 0 h 87820"/>
                  <a:gd name="connsiteX2" fmla="*/ 89154 w 89154"/>
                  <a:gd name="connsiteY2" fmla="*/ 87820 h 87820"/>
                  <a:gd name="connsiteX3" fmla="*/ 0 w 89154"/>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4"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1E239BF-01B2-0D74-57A1-2F43F8D72053}"/>
                  </a:ext>
                </a:extLst>
              </p:cNvPr>
              <p:cNvSpPr/>
              <p:nvPr/>
            </p:nvSpPr>
            <p:spPr>
              <a:xfrm>
                <a:off x="1436744"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BE8EFC0-147D-F1B4-6F28-FCA0CF87744F}"/>
                  </a:ext>
                </a:extLst>
              </p:cNvPr>
              <p:cNvSpPr/>
              <p:nvPr/>
            </p:nvSpPr>
            <p:spPr>
              <a:xfrm>
                <a:off x="1547139"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779F50F-54C8-3938-1434-CFFF7751B7E4}"/>
                  </a:ext>
                </a:extLst>
              </p:cNvPr>
              <p:cNvSpPr/>
              <p:nvPr/>
            </p:nvSpPr>
            <p:spPr>
              <a:xfrm>
                <a:off x="1543519" y="4240339"/>
                <a:ext cx="89154" cy="87820"/>
              </a:xfrm>
              <a:custGeom>
                <a:avLst/>
                <a:gdLst>
                  <a:gd name="connsiteX0" fmla="*/ 0 w 89154"/>
                  <a:gd name="connsiteY0" fmla="*/ 0 h 87820"/>
                  <a:gd name="connsiteX1" fmla="*/ 89154 w 89154"/>
                  <a:gd name="connsiteY1" fmla="*/ 0 h 87820"/>
                  <a:gd name="connsiteX2" fmla="*/ 89154 w 89154"/>
                  <a:gd name="connsiteY2" fmla="*/ 87820 h 87820"/>
                  <a:gd name="connsiteX3" fmla="*/ 0 w 89154"/>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4"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2676F24-E75A-3DBF-2B47-D64EACA65892}"/>
                  </a:ext>
                </a:extLst>
              </p:cNvPr>
              <p:cNvSpPr/>
              <p:nvPr/>
            </p:nvSpPr>
            <p:spPr>
              <a:xfrm>
                <a:off x="1752022" y="4240339"/>
                <a:ext cx="89153" cy="87820"/>
              </a:xfrm>
              <a:custGeom>
                <a:avLst/>
                <a:gdLst>
                  <a:gd name="connsiteX0" fmla="*/ 0 w 89153"/>
                  <a:gd name="connsiteY0" fmla="*/ 0 h 87820"/>
                  <a:gd name="connsiteX1" fmla="*/ 89154 w 89153"/>
                  <a:gd name="connsiteY1" fmla="*/ 0 h 87820"/>
                  <a:gd name="connsiteX2" fmla="*/ 89154 w 89153"/>
                  <a:gd name="connsiteY2" fmla="*/ 87820 h 87820"/>
                  <a:gd name="connsiteX3" fmla="*/ 0 w 89153"/>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3"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A4918C6-18FA-5685-429D-95F7353F732E}"/>
                  </a:ext>
                </a:extLst>
              </p:cNvPr>
              <p:cNvSpPr/>
              <p:nvPr/>
            </p:nvSpPr>
            <p:spPr>
              <a:xfrm>
                <a:off x="2430392"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2532226-17EA-381F-EBDC-F0ECFB745E1D}"/>
                  </a:ext>
                </a:extLst>
              </p:cNvPr>
              <p:cNvSpPr/>
              <p:nvPr/>
            </p:nvSpPr>
            <p:spPr>
              <a:xfrm>
                <a:off x="2540787"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B0E02BC-2BDA-CAAE-0C50-996AD6D70AEE}"/>
                  </a:ext>
                </a:extLst>
              </p:cNvPr>
              <p:cNvSpPr/>
              <p:nvPr/>
            </p:nvSpPr>
            <p:spPr>
              <a:xfrm>
                <a:off x="2481827" y="4240339"/>
                <a:ext cx="89154" cy="87820"/>
              </a:xfrm>
              <a:custGeom>
                <a:avLst/>
                <a:gdLst>
                  <a:gd name="connsiteX0" fmla="*/ 0 w 89154"/>
                  <a:gd name="connsiteY0" fmla="*/ 0 h 87820"/>
                  <a:gd name="connsiteX1" fmla="*/ 89154 w 89154"/>
                  <a:gd name="connsiteY1" fmla="*/ 0 h 87820"/>
                  <a:gd name="connsiteX2" fmla="*/ 89154 w 89154"/>
                  <a:gd name="connsiteY2" fmla="*/ 87820 h 87820"/>
                  <a:gd name="connsiteX3" fmla="*/ 0 w 89154"/>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4"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7BE6B72-DA0D-F5BD-CEDE-888B352EE3AE}"/>
                  </a:ext>
                </a:extLst>
              </p:cNvPr>
              <p:cNvSpPr/>
              <p:nvPr/>
            </p:nvSpPr>
            <p:spPr>
              <a:xfrm>
                <a:off x="2586031" y="4240339"/>
                <a:ext cx="89153" cy="87820"/>
              </a:xfrm>
              <a:custGeom>
                <a:avLst/>
                <a:gdLst>
                  <a:gd name="connsiteX0" fmla="*/ 0 w 89153"/>
                  <a:gd name="connsiteY0" fmla="*/ 0 h 87820"/>
                  <a:gd name="connsiteX1" fmla="*/ 89154 w 89153"/>
                  <a:gd name="connsiteY1" fmla="*/ 0 h 87820"/>
                  <a:gd name="connsiteX2" fmla="*/ 89154 w 89153"/>
                  <a:gd name="connsiteY2" fmla="*/ 87820 h 87820"/>
                  <a:gd name="connsiteX3" fmla="*/ 0 w 89153"/>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3"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37E53BC-0BA4-14A6-1A33-4FEB0A736869}"/>
                  </a:ext>
                </a:extLst>
              </p:cNvPr>
              <p:cNvSpPr/>
              <p:nvPr/>
            </p:nvSpPr>
            <p:spPr>
              <a:xfrm>
                <a:off x="2708903" y="4549044"/>
                <a:ext cx="131349" cy="87820"/>
              </a:xfrm>
              <a:custGeom>
                <a:avLst/>
                <a:gdLst>
                  <a:gd name="connsiteX0" fmla="*/ 0 w 131349"/>
                  <a:gd name="connsiteY0" fmla="*/ 0 h 87820"/>
                  <a:gd name="connsiteX1" fmla="*/ 131350 w 131349"/>
                  <a:gd name="connsiteY1" fmla="*/ 0 h 87820"/>
                  <a:gd name="connsiteX2" fmla="*/ 131350 w 131349"/>
                  <a:gd name="connsiteY2" fmla="*/ 87820 h 87820"/>
                  <a:gd name="connsiteX3" fmla="*/ 0 w 131349"/>
                  <a:gd name="connsiteY3" fmla="*/ 87820 h 87820"/>
                </a:gdLst>
                <a:ahLst/>
                <a:cxnLst>
                  <a:cxn ang="0">
                    <a:pos x="connsiteX0" y="connsiteY0"/>
                  </a:cxn>
                  <a:cxn ang="0">
                    <a:pos x="connsiteX1" y="connsiteY1"/>
                  </a:cxn>
                  <a:cxn ang="0">
                    <a:pos x="connsiteX2" y="connsiteY2"/>
                  </a:cxn>
                  <a:cxn ang="0">
                    <a:pos x="connsiteX3" y="connsiteY3"/>
                  </a:cxn>
                </a:cxnLst>
                <a:rect l="l" t="t" r="r" b="b"/>
                <a:pathLst>
                  <a:path w="131349" h="87820">
                    <a:moveTo>
                      <a:pt x="0" y="0"/>
                    </a:moveTo>
                    <a:lnTo>
                      <a:pt x="131350" y="0"/>
                    </a:lnTo>
                    <a:lnTo>
                      <a:pt x="131350" y="87820"/>
                    </a:lnTo>
                    <a:lnTo>
                      <a:pt x="0" y="87820"/>
                    </a:lnTo>
                    <a:close/>
                  </a:path>
                </a:pathLst>
              </a:custGeom>
              <a:solidFill>
                <a:srgbClr val="263238"/>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38EB516-A935-8A61-D9A8-F6C23AB27ABE}"/>
                  </a:ext>
                </a:extLst>
              </p:cNvPr>
              <p:cNvSpPr/>
              <p:nvPr/>
            </p:nvSpPr>
            <p:spPr>
              <a:xfrm>
                <a:off x="2651182"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2D940D7-31FD-9EC4-D228-11B4F07BD4C2}"/>
                  </a:ext>
                </a:extLst>
              </p:cNvPr>
              <p:cNvSpPr/>
              <p:nvPr/>
            </p:nvSpPr>
            <p:spPr>
              <a:xfrm>
                <a:off x="1333207" y="4240339"/>
                <a:ext cx="91059" cy="87820"/>
              </a:xfrm>
              <a:custGeom>
                <a:avLst/>
                <a:gdLst>
                  <a:gd name="connsiteX0" fmla="*/ 0 w 91059"/>
                  <a:gd name="connsiteY0" fmla="*/ 0 h 87820"/>
                  <a:gd name="connsiteX1" fmla="*/ 91059 w 91059"/>
                  <a:gd name="connsiteY1" fmla="*/ 0 h 87820"/>
                  <a:gd name="connsiteX2" fmla="*/ 91059 w 91059"/>
                  <a:gd name="connsiteY2" fmla="*/ 87820 h 87820"/>
                  <a:gd name="connsiteX3" fmla="*/ 0 w 91059"/>
                  <a:gd name="connsiteY3" fmla="*/ 87820 h 87820"/>
                </a:gdLst>
                <a:ahLst/>
                <a:cxnLst>
                  <a:cxn ang="0">
                    <a:pos x="connsiteX0" y="connsiteY0"/>
                  </a:cxn>
                  <a:cxn ang="0">
                    <a:pos x="connsiteX1" y="connsiteY1"/>
                  </a:cxn>
                  <a:cxn ang="0">
                    <a:pos x="connsiteX2" y="connsiteY2"/>
                  </a:cxn>
                  <a:cxn ang="0">
                    <a:pos x="connsiteX3" y="connsiteY3"/>
                  </a:cxn>
                </a:cxnLst>
                <a:rect l="l" t="t" r="r" b="b"/>
                <a:pathLst>
                  <a:path w="91059" h="87820">
                    <a:moveTo>
                      <a:pt x="0" y="0"/>
                    </a:moveTo>
                    <a:lnTo>
                      <a:pt x="91059" y="0"/>
                    </a:lnTo>
                    <a:lnTo>
                      <a:pt x="91059" y="87820"/>
                    </a:lnTo>
                    <a:lnTo>
                      <a:pt x="0" y="87820"/>
                    </a:lnTo>
                    <a:close/>
                  </a:path>
                </a:pathLst>
              </a:custGeom>
              <a:solidFill>
                <a:srgbClr val="263238"/>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6D093B9-2D52-5C38-2D29-B618EE96C10B}"/>
                  </a:ext>
                </a:extLst>
              </p:cNvPr>
              <p:cNvSpPr/>
              <p:nvPr/>
            </p:nvSpPr>
            <p:spPr>
              <a:xfrm>
                <a:off x="2099208"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07ECC56-384E-A164-DE5B-04D073C0D1FA}"/>
                  </a:ext>
                </a:extLst>
              </p:cNvPr>
              <p:cNvSpPr/>
              <p:nvPr/>
            </p:nvSpPr>
            <p:spPr>
              <a:xfrm>
                <a:off x="2209603"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86351AC-D984-3962-1BAA-9C28B38CFF76}"/>
                  </a:ext>
                </a:extLst>
              </p:cNvPr>
              <p:cNvSpPr/>
              <p:nvPr/>
            </p:nvSpPr>
            <p:spPr>
              <a:xfrm>
                <a:off x="2169026" y="4240339"/>
                <a:ext cx="89154" cy="87820"/>
              </a:xfrm>
              <a:custGeom>
                <a:avLst/>
                <a:gdLst>
                  <a:gd name="connsiteX0" fmla="*/ 0 w 89154"/>
                  <a:gd name="connsiteY0" fmla="*/ 0 h 87820"/>
                  <a:gd name="connsiteX1" fmla="*/ 89154 w 89154"/>
                  <a:gd name="connsiteY1" fmla="*/ 0 h 87820"/>
                  <a:gd name="connsiteX2" fmla="*/ 89154 w 89154"/>
                  <a:gd name="connsiteY2" fmla="*/ 87820 h 87820"/>
                  <a:gd name="connsiteX3" fmla="*/ 0 w 89154"/>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4"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D127878-FF87-234E-3E85-19BD2D696D5F}"/>
                  </a:ext>
                </a:extLst>
              </p:cNvPr>
              <p:cNvSpPr/>
              <p:nvPr/>
            </p:nvSpPr>
            <p:spPr>
              <a:xfrm>
                <a:off x="2377528" y="4240339"/>
                <a:ext cx="89154" cy="87820"/>
              </a:xfrm>
              <a:custGeom>
                <a:avLst/>
                <a:gdLst>
                  <a:gd name="connsiteX0" fmla="*/ 0 w 89154"/>
                  <a:gd name="connsiteY0" fmla="*/ 0 h 87820"/>
                  <a:gd name="connsiteX1" fmla="*/ 89154 w 89154"/>
                  <a:gd name="connsiteY1" fmla="*/ 0 h 87820"/>
                  <a:gd name="connsiteX2" fmla="*/ 89154 w 89154"/>
                  <a:gd name="connsiteY2" fmla="*/ 87820 h 87820"/>
                  <a:gd name="connsiteX3" fmla="*/ 0 w 89154"/>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4"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6FD49CD-3B44-C90F-D64B-501FCD465AE1}"/>
                  </a:ext>
                </a:extLst>
              </p:cNvPr>
              <p:cNvSpPr/>
              <p:nvPr/>
            </p:nvSpPr>
            <p:spPr>
              <a:xfrm>
                <a:off x="2064823" y="4240339"/>
                <a:ext cx="89154" cy="87820"/>
              </a:xfrm>
              <a:custGeom>
                <a:avLst/>
                <a:gdLst>
                  <a:gd name="connsiteX0" fmla="*/ 0 w 89154"/>
                  <a:gd name="connsiteY0" fmla="*/ 0 h 87820"/>
                  <a:gd name="connsiteX1" fmla="*/ 89154 w 89154"/>
                  <a:gd name="connsiteY1" fmla="*/ 0 h 87820"/>
                  <a:gd name="connsiteX2" fmla="*/ 89154 w 89154"/>
                  <a:gd name="connsiteY2" fmla="*/ 87820 h 87820"/>
                  <a:gd name="connsiteX3" fmla="*/ 0 w 89154"/>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4"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C7B5A7F-46DA-C966-CD50-22EB2981F4BB}"/>
                  </a:ext>
                </a:extLst>
              </p:cNvPr>
              <p:cNvSpPr/>
              <p:nvPr/>
            </p:nvSpPr>
            <p:spPr>
              <a:xfrm>
                <a:off x="2273325" y="4240339"/>
                <a:ext cx="89154" cy="87820"/>
              </a:xfrm>
              <a:custGeom>
                <a:avLst/>
                <a:gdLst>
                  <a:gd name="connsiteX0" fmla="*/ 0 w 89154"/>
                  <a:gd name="connsiteY0" fmla="*/ 0 h 87820"/>
                  <a:gd name="connsiteX1" fmla="*/ 89154 w 89154"/>
                  <a:gd name="connsiteY1" fmla="*/ 0 h 87820"/>
                  <a:gd name="connsiteX2" fmla="*/ 89154 w 89154"/>
                  <a:gd name="connsiteY2" fmla="*/ 87820 h 87820"/>
                  <a:gd name="connsiteX3" fmla="*/ 0 w 89154"/>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9154" h="87820">
                    <a:moveTo>
                      <a:pt x="0" y="0"/>
                    </a:moveTo>
                    <a:lnTo>
                      <a:pt x="89154" y="0"/>
                    </a:lnTo>
                    <a:lnTo>
                      <a:pt x="8915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A36B45E-3CD4-FB1C-002D-475257FE7452}"/>
                  </a:ext>
                </a:extLst>
              </p:cNvPr>
              <p:cNvSpPr/>
              <p:nvPr/>
            </p:nvSpPr>
            <p:spPr>
              <a:xfrm>
                <a:off x="2319997" y="4162710"/>
                <a:ext cx="95345" cy="62674"/>
              </a:xfrm>
              <a:custGeom>
                <a:avLst/>
                <a:gdLst>
                  <a:gd name="connsiteX0" fmla="*/ 0 w 95345"/>
                  <a:gd name="connsiteY0" fmla="*/ 0 h 62674"/>
                  <a:gd name="connsiteX1" fmla="*/ 95345 w 95345"/>
                  <a:gd name="connsiteY1" fmla="*/ 0 h 62674"/>
                  <a:gd name="connsiteX2" fmla="*/ 95345 w 95345"/>
                  <a:gd name="connsiteY2" fmla="*/ 62674 h 62674"/>
                  <a:gd name="connsiteX3" fmla="*/ 0 w 95345"/>
                  <a:gd name="connsiteY3" fmla="*/ 62674 h 62674"/>
                </a:gdLst>
                <a:ahLst/>
                <a:cxnLst>
                  <a:cxn ang="0">
                    <a:pos x="connsiteX0" y="connsiteY0"/>
                  </a:cxn>
                  <a:cxn ang="0">
                    <a:pos x="connsiteX1" y="connsiteY1"/>
                  </a:cxn>
                  <a:cxn ang="0">
                    <a:pos x="connsiteX2" y="connsiteY2"/>
                  </a:cxn>
                  <a:cxn ang="0">
                    <a:pos x="connsiteX3" y="connsiteY3"/>
                  </a:cxn>
                </a:cxnLst>
                <a:rect l="l" t="t" r="r" b="b"/>
                <a:pathLst>
                  <a:path w="95345" h="62674">
                    <a:moveTo>
                      <a:pt x="0" y="0"/>
                    </a:moveTo>
                    <a:lnTo>
                      <a:pt x="95345" y="0"/>
                    </a:lnTo>
                    <a:lnTo>
                      <a:pt x="95345" y="62674"/>
                    </a:lnTo>
                    <a:lnTo>
                      <a:pt x="0" y="62674"/>
                    </a:lnTo>
                    <a:close/>
                  </a:path>
                </a:pathLst>
              </a:custGeom>
              <a:solidFill>
                <a:srgbClr val="263238"/>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F564870-5848-12D8-A776-874ECA6B6286}"/>
                  </a:ext>
                </a:extLst>
              </p:cNvPr>
              <p:cNvSpPr/>
              <p:nvPr/>
            </p:nvSpPr>
            <p:spPr>
              <a:xfrm>
                <a:off x="2190934"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BA35826-916F-3699-123D-C7FAA5C8CC29}"/>
                  </a:ext>
                </a:extLst>
              </p:cNvPr>
              <p:cNvSpPr/>
              <p:nvPr/>
            </p:nvSpPr>
            <p:spPr>
              <a:xfrm>
                <a:off x="2655373"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4215B12C-FFC5-FE81-C080-4B0782AFE2A2}"/>
                  </a:ext>
                </a:extLst>
              </p:cNvPr>
              <p:cNvSpPr/>
              <p:nvPr/>
            </p:nvSpPr>
            <p:spPr>
              <a:xfrm>
                <a:off x="2551836"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D763E2A-494B-DCC8-16AF-662297BEA18B}"/>
                  </a:ext>
                </a:extLst>
              </p:cNvPr>
              <p:cNvSpPr/>
              <p:nvPr/>
            </p:nvSpPr>
            <p:spPr>
              <a:xfrm>
                <a:off x="2605271"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DE95082-72AA-C47B-7320-30C6132D6C0B}"/>
                  </a:ext>
                </a:extLst>
              </p:cNvPr>
              <p:cNvSpPr/>
              <p:nvPr/>
            </p:nvSpPr>
            <p:spPr>
              <a:xfrm>
                <a:off x="2501734"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9609BEA7-6FEB-CF8E-5915-2F3F2B121446}"/>
                  </a:ext>
                </a:extLst>
              </p:cNvPr>
              <p:cNvSpPr/>
              <p:nvPr/>
            </p:nvSpPr>
            <p:spPr>
              <a:xfrm>
                <a:off x="2294566"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67530AB-BBA3-E8C7-9684-BBD0DC900938}"/>
                  </a:ext>
                </a:extLst>
              </p:cNvPr>
              <p:cNvSpPr/>
              <p:nvPr/>
            </p:nvSpPr>
            <p:spPr>
              <a:xfrm>
                <a:off x="2398102"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E581B4A-3D80-736A-B22D-19CEBCF8360E}"/>
                  </a:ext>
                </a:extLst>
              </p:cNvPr>
              <p:cNvSpPr/>
              <p:nvPr/>
            </p:nvSpPr>
            <p:spPr>
              <a:xfrm>
                <a:off x="2448204"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D8DFB58-6FD2-B422-1A48-BF2338224DA3}"/>
                  </a:ext>
                </a:extLst>
              </p:cNvPr>
              <p:cNvSpPr/>
              <p:nvPr/>
            </p:nvSpPr>
            <p:spPr>
              <a:xfrm>
                <a:off x="2344667"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9B2E807-671B-D7CA-D51F-7C103549D700}"/>
                  </a:ext>
                </a:extLst>
              </p:cNvPr>
              <p:cNvSpPr/>
              <p:nvPr/>
            </p:nvSpPr>
            <p:spPr>
              <a:xfrm>
                <a:off x="2761672" y="4162710"/>
                <a:ext cx="78581" cy="62674"/>
              </a:xfrm>
              <a:custGeom>
                <a:avLst/>
                <a:gdLst>
                  <a:gd name="connsiteX0" fmla="*/ 0 w 78581"/>
                  <a:gd name="connsiteY0" fmla="*/ 0 h 62674"/>
                  <a:gd name="connsiteX1" fmla="*/ 78581 w 78581"/>
                  <a:gd name="connsiteY1" fmla="*/ 0 h 62674"/>
                  <a:gd name="connsiteX2" fmla="*/ 78581 w 78581"/>
                  <a:gd name="connsiteY2" fmla="*/ 62674 h 62674"/>
                  <a:gd name="connsiteX3" fmla="*/ 0 w 78581"/>
                  <a:gd name="connsiteY3" fmla="*/ 62674 h 62674"/>
                </a:gdLst>
                <a:ahLst/>
                <a:cxnLst>
                  <a:cxn ang="0">
                    <a:pos x="connsiteX0" y="connsiteY0"/>
                  </a:cxn>
                  <a:cxn ang="0">
                    <a:pos x="connsiteX1" y="connsiteY1"/>
                  </a:cxn>
                  <a:cxn ang="0">
                    <a:pos x="connsiteX2" y="connsiteY2"/>
                  </a:cxn>
                  <a:cxn ang="0">
                    <a:pos x="connsiteX3" y="connsiteY3"/>
                  </a:cxn>
                </a:cxnLst>
                <a:rect l="l" t="t" r="r" b="b"/>
                <a:pathLst>
                  <a:path w="78581" h="62674">
                    <a:moveTo>
                      <a:pt x="0" y="0"/>
                    </a:moveTo>
                    <a:lnTo>
                      <a:pt x="78581" y="0"/>
                    </a:lnTo>
                    <a:lnTo>
                      <a:pt x="78581" y="62674"/>
                    </a:lnTo>
                    <a:lnTo>
                      <a:pt x="0" y="62674"/>
                    </a:lnTo>
                    <a:close/>
                  </a:path>
                </a:pathLst>
              </a:custGeom>
              <a:solidFill>
                <a:srgbClr val="263238"/>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6BABD79-29AC-C3C8-75B4-78B70E700C70}"/>
                  </a:ext>
                </a:extLst>
              </p:cNvPr>
              <p:cNvSpPr/>
              <p:nvPr/>
            </p:nvSpPr>
            <p:spPr>
              <a:xfrm>
                <a:off x="1333207" y="4162710"/>
                <a:ext cx="88487" cy="62674"/>
              </a:xfrm>
              <a:custGeom>
                <a:avLst/>
                <a:gdLst>
                  <a:gd name="connsiteX0" fmla="*/ 0 w 88487"/>
                  <a:gd name="connsiteY0" fmla="*/ 0 h 62674"/>
                  <a:gd name="connsiteX1" fmla="*/ 88487 w 88487"/>
                  <a:gd name="connsiteY1" fmla="*/ 0 h 62674"/>
                  <a:gd name="connsiteX2" fmla="*/ 88487 w 88487"/>
                  <a:gd name="connsiteY2" fmla="*/ 62674 h 62674"/>
                  <a:gd name="connsiteX3" fmla="*/ 0 w 88487"/>
                  <a:gd name="connsiteY3" fmla="*/ 62674 h 62674"/>
                </a:gdLst>
                <a:ahLst/>
                <a:cxnLst>
                  <a:cxn ang="0">
                    <a:pos x="connsiteX0" y="connsiteY0"/>
                  </a:cxn>
                  <a:cxn ang="0">
                    <a:pos x="connsiteX1" y="connsiteY1"/>
                  </a:cxn>
                  <a:cxn ang="0">
                    <a:pos x="connsiteX2" y="connsiteY2"/>
                  </a:cxn>
                  <a:cxn ang="0">
                    <a:pos x="connsiteX3" y="connsiteY3"/>
                  </a:cxn>
                </a:cxnLst>
                <a:rect l="l" t="t" r="r" b="b"/>
                <a:pathLst>
                  <a:path w="88487" h="62674">
                    <a:moveTo>
                      <a:pt x="0" y="0"/>
                    </a:moveTo>
                    <a:lnTo>
                      <a:pt x="88487" y="0"/>
                    </a:lnTo>
                    <a:lnTo>
                      <a:pt x="88487" y="62674"/>
                    </a:lnTo>
                    <a:lnTo>
                      <a:pt x="0" y="62674"/>
                    </a:lnTo>
                    <a:close/>
                  </a:path>
                </a:pathLst>
              </a:custGeom>
              <a:solidFill>
                <a:srgbClr val="263238"/>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FA48D42-DA16-27E9-C4FF-0B5CA7F45654}"/>
                  </a:ext>
                </a:extLst>
              </p:cNvPr>
              <p:cNvSpPr/>
              <p:nvPr/>
            </p:nvSpPr>
            <p:spPr>
              <a:xfrm>
                <a:off x="1333207" y="4651914"/>
                <a:ext cx="1507045" cy="91344"/>
              </a:xfrm>
              <a:custGeom>
                <a:avLst/>
                <a:gdLst>
                  <a:gd name="connsiteX0" fmla="*/ 0 w 1507045"/>
                  <a:gd name="connsiteY0" fmla="*/ 0 h 91344"/>
                  <a:gd name="connsiteX1" fmla="*/ 1507046 w 1507045"/>
                  <a:gd name="connsiteY1" fmla="*/ 0 h 91344"/>
                  <a:gd name="connsiteX2" fmla="*/ 1507046 w 1507045"/>
                  <a:gd name="connsiteY2" fmla="*/ 91345 h 91344"/>
                  <a:gd name="connsiteX3" fmla="*/ 0 w 1507045"/>
                  <a:gd name="connsiteY3" fmla="*/ 91345 h 91344"/>
                </a:gdLst>
                <a:ahLst/>
                <a:cxnLst>
                  <a:cxn ang="0">
                    <a:pos x="connsiteX0" y="connsiteY0"/>
                  </a:cxn>
                  <a:cxn ang="0">
                    <a:pos x="connsiteX1" y="connsiteY1"/>
                  </a:cxn>
                  <a:cxn ang="0">
                    <a:pos x="connsiteX2" y="connsiteY2"/>
                  </a:cxn>
                  <a:cxn ang="0">
                    <a:pos x="connsiteX3" y="connsiteY3"/>
                  </a:cxn>
                </a:cxnLst>
                <a:rect l="l" t="t" r="r" b="b"/>
                <a:pathLst>
                  <a:path w="1507045" h="91344">
                    <a:moveTo>
                      <a:pt x="0" y="0"/>
                    </a:moveTo>
                    <a:lnTo>
                      <a:pt x="1507046" y="0"/>
                    </a:lnTo>
                    <a:lnTo>
                      <a:pt x="1507046" y="91345"/>
                    </a:lnTo>
                    <a:lnTo>
                      <a:pt x="0" y="91345"/>
                    </a:lnTo>
                    <a:close/>
                  </a:path>
                </a:pathLst>
              </a:custGeom>
              <a:solidFill>
                <a:srgbClr val="263238"/>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2DBF6CD-3F8D-F9FA-2C4A-6BAE934AFB7C}"/>
                  </a:ext>
                </a:extLst>
              </p:cNvPr>
              <p:cNvSpPr/>
              <p:nvPr/>
            </p:nvSpPr>
            <p:spPr>
              <a:xfrm>
                <a:off x="2690329" y="4240339"/>
                <a:ext cx="149923" cy="87820"/>
              </a:xfrm>
              <a:custGeom>
                <a:avLst/>
                <a:gdLst>
                  <a:gd name="connsiteX0" fmla="*/ 0 w 149923"/>
                  <a:gd name="connsiteY0" fmla="*/ 0 h 87820"/>
                  <a:gd name="connsiteX1" fmla="*/ 149924 w 149923"/>
                  <a:gd name="connsiteY1" fmla="*/ 0 h 87820"/>
                  <a:gd name="connsiteX2" fmla="*/ 149924 w 149923"/>
                  <a:gd name="connsiteY2" fmla="*/ 87820 h 87820"/>
                  <a:gd name="connsiteX3" fmla="*/ 0 w 149923"/>
                  <a:gd name="connsiteY3" fmla="*/ 87820 h 87820"/>
                </a:gdLst>
                <a:ahLst/>
                <a:cxnLst>
                  <a:cxn ang="0">
                    <a:pos x="connsiteX0" y="connsiteY0"/>
                  </a:cxn>
                  <a:cxn ang="0">
                    <a:pos x="connsiteX1" y="connsiteY1"/>
                  </a:cxn>
                  <a:cxn ang="0">
                    <a:pos x="connsiteX2" y="connsiteY2"/>
                  </a:cxn>
                  <a:cxn ang="0">
                    <a:pos x="connsiteX3" y="connsiteY3"/>
                  </a:cxn>
                </a:cxnLst>
                <a:rect l="l" t="t" r="r" b="b"/>
                <a:pathLst>
                  <a:path w="149923" h="87820">
                    <a:moveTo>
                      <a:pt x="0" y="0"/>
                    </a:moveTo>
                    <a:lnTo>
                      <a:pt x="149924" y="0"/>
                    </a:lnTo>
                    <a:lnTo>
                      <a:pt x="149924" y="87820"/>
                    </a:lnTo>
                    <a:lnTo>
                      <a:pt x="0" y="87820"/>
                    </a:lnTo>
                    <a:close/>
                  </a:path>
                </a:pathLst>
              </a:custGeom>
              <a:solidFill>
                <a:srgbClr val="263238"/>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D8FFDF3-AEDC-0CAA-7D31-2DBD45B57F18}"/>
                  </a:ext>
                </a:extLst>
              </p:cNvPr>
              <p:cNvSpPr/>
              <p:nvPr/>
            </p:nvSpPr>
            <p:spPr>
              <a:xfrm>
                <a:off x="2758909" y="4446079"/>
                <a:ext cx="81248" cy="87820"/>
              </a:xfrm>
              <a:custGeom>
                <a:avLst/>
                <a:gdLst>
                  <a:gd name="connsiteX0" fmla="*/ 0 w 81248"/>
                  <a:gd name="connsiteY0" fmla="*/ 0 h 87820"/>
                  <a:gd name="connsiteX1" fmla="*/ 81248 w 81248"/>
                  <a:gd name="connsiteY1" fmla="*/ 0 h 87820"/>
                  <a:gd name="connsiteX2" fmla="*/ 81248 w 81248"/>
                  <a:gd name="connsiteY2" fmla="*/ 87821 h 87820"/>
                  <a:gd name="connsiteX3" fmla="*/ 0 w 81248"/>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1248" h="87820">
                    <a:moveTo>
                      <a:pt x="0" y="0"/>
                    </a:moveTo>
                    <a:lnTo>
                      <a:pt x="81248" y="0"/>
                    </a:lnTo>
                    <a:lnTo>
                      <a:pt x="81248" y="87821"/>
                    </a:lnTo>
                    <a:lnTo>
                      <a:pt x="0" y="87821"/>
                    </a:lnTo>
                    <a:close/>
                  </a:path>
                </a:pathLst>
              </a:custGeom>
              <a:solidFill>
                <a:srgbClr val="263238"/>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FBBB020-9904-11B0-F1CF-55DF4F83877B}"/>
                  </a:ext>
                </a:extLst>
              </p:cNvPr>
              <p:cNvSpPr/>
              <p:nvPr/>
            </p:nvSpPr>
            <p:spPr>
              <a:xfrm>
                <a:off x="1333207" y="4343209"/>
                <a:ext cx="1506950" cy="87820"/>
              </a:xfrm>
              <a:custGeom>
                <a:avLst/>
                <a:gdLst>
                  <a:gd name="connsiteX0" fmla="*/ 1400747 w 1506950"/>
                  <a:gd name="connsiteY0" fmla="*/ 87249 h 87820"/>
                  <a:gd name="connsiteX1" fmla="*/ 1385697 w 1506950"/>
                  <a:gd name="connsiteY1" fmla="*/ 87249 h 87820"/>
                  <a:gd name="connsiteX2" fmla="*/ 1385697 w 1506950"/>
                  <a:gd name="connsiteY2" fmla="*/ 0 h 87820"/>
                  <a:gd name="connsiteX3" fmla="*/ 1297114 w 1506950"/>
                  <a:gd name="connsiteY3" fmla="*/ 0 h 87820"/>
                  <a:gd name="connsiteX4" fmla="*/ 1297114 w 1506950"/>
                  <a:gd name="connsiteY4" fmla="*/ 87249 h 87820"/>
                  <a:gd name="connsiteX5" fmla="*/ 1282065 w 1506950"/>
                  <a:gd name="connsiteY5" fmla="*/ 87249 h 87820"/>
                  <a:gd name="connsiteX6" fmla="*/ 1282065 w 1506950"/>
                  <a:gd name="connsiteY6" fmla="*/ 0 h 87820"/>
                  <a:gd name="connsiteX7" fmla="*/ 1193578 w 1506950"/>
                  <a:gd name="connsiteY7" fmla="*/ 0 h 87820"/>
                  <a:gd name="connsiteX8" fmla="*/ 1193578 w 1506950"/>
                  <a:gd name="connsiteY8" fmla="*/ 87249 h 87820"/>
                  <a:gd name="connsiteX9" fmla="*/ 1178528 w 1506950"/>
                  <a:gd name="connsiteY9" fmla="*/ 87249 h 87820"/>
                  <a:gd name="connsiteX10" fmla="*/ 1178528 w 1506950"/>
                  <a:gd name="connsiteY10" fmla="*/ 0 h 87820"/>
                  <a:gd name="connsiteX11" fmla="*/ 1089946 w 1506950"/>
                  <a:gd name="connsiteY11" fmla="*/ 0 h 87820"/>
                  <a:gd name="connsiteX12" fmla="*/ 1089946 w 1506950"/>
                  <a:gd name="connsiteY12" fmla="*/ 87249 h 87820"/>
                  <a:gd name="connsiteX13" fmla="*/ 1074896 w 1506950"/>
                  <a:gd name="connsiteY13" fmla="*/ 87249 h 87820"/>
                  <a:gd name="connsiteX14" fmla="*/ 1074896 w 1506950"/>
                  <a:gd name="connsiteY14" fmla="*/ 0 h 87820"/>
                  <a:gd name="connsiteX15" fmla="*/ 986409 w 1506950"/>
                  <a:gd name="connsiteY15" fmla="*/ 0 h 87820"/>
                  <a:gd name="connsiteX16" fmla="*/ 986409 w 1506950"/>
                  <a:gd name="connsiteY16" fmla="*/ 87249 h 87820"/>
                  <a:gd name="connsiteX17" fmla="*/ 971359 w 1506950"/>
                  <a:gd name="connsiteY17" fmla="*/ 87249 h 87820"/>
                  <a:gd name="connsiteX18" fmla="*/ 971359 w 1506950"/>
                  <a:gd name="connsiteY18" fmla="*/ 0 h 87820"/>
                  <a:gd name="connsiteX19" fmla="*/ 882777 w 1506950"/>
                  <a:gd name="connsiteY19" fmla="*/ 0 h 87820"/>
                  <a:gd name="connsiteX20" fmla="*/ 882777 w 1506950"/>
                  <a:gd name="connsiteY20" fmla="*/ 87249 h 87820"/>
                  <a:gd name="connsiteX21" fmla="*/ 867727 w 1506950"/>
                  <a:gd name="connsiteY21" fmla="*/ 87249 h 87820"/>
                  <a:gd name="connsiteX22" fmla="*/ 867727 w 1506950"/>
                  <a:gd name="connsiteY22" fmla="*/ 0 h 87820"/>
                  <a:gd name="connsiteX23" fmla="*/ 779240 w 1506950"/>
                  <a:gd name="connsiteY23" fmla="*/ 0 h 87820"/>
                  <a:gd name="connsiteX24" fmla="*/ 779240 w 1506950"/>
                  <a:gd name="connsiteY24" fmla="*/ 87249 h 87820"/>
                  <a:gd name="connsiteX25" fmla="*/ 764191 w 1506950"/>
                  <a:gd name="connsiteY25" fmla="*/ 87249 h 87820"/>
                  <a:gd name="connsiteX26" fmla="*/ 764191 w 1506950"/>
                  <a:gd name="connsiteY26" fmla="*/ 0 h 87820"/>
                  <a:gd name="connsiteX27" fmla="*/ 675608 w 1506950"/>
                  <a:gd name="connsiteY27" fmla="*/ 0 h 87820"/>
                  <a:gd name="connsiteX28" fmla="*/ 675608 w 1506950"/>
                  <a:gd name="connsiteY28" fmla="*/ 87249 h 87820"/>
                  <a:gd name="connsiteX29" fmla="*/ 660559 w 1506950"/>
                  <a:gd name="connsiteY29" fmla="*/ 87249 h 87820"/>
                  <a:gd name="connsiteX30" fmla="*/ 660559 w 1506950"/>
                  <a:gd name="connsiteY30" fmla="*/ 0 h 87820"/>
                  <a:gd name="connsiteX31" fmla="*/ 572072 w 1506950"/>
                  <a:gd name="connsiteY31" fmla="*/ 0 h 87820"/>
                  <a:gd name="connsiteX32" fmla="*/ 572072 w 1506950"/>
                  <a:gd name="connsiteY32" fmla="*/ 87249 h 87820"/>
                  <a:gd name="connsiteX33" fmla="*/ 557022 w 1506950"/>
                  <a:gd name="connsiteY33" fmla="*/ 87249 h 87820"/>
                  <a:gd name="connsiteX34" fmla="*/ 557022 w 1506950"/>
                  <a:gd name="connsiteY34" fmla="*/ 0 h 87820"/>
                  <a:gd name="connsiteX35" fmla="*/ 468439 w 1506950"/>
                  <a:gd name="connsiteY35" fmla="*/ 0 h 87820"/>
                  <a:gd name="connsiteX36" fmla="*/ 468439 w 1506950"/>
                  <a:gd name="connsiteY36" fmla="*/ 87249 h 87820"/>
                  <a:gd name="connsiteX37" fmla="*/ 453390 w 1506950"/>
                  <a:gd name="connsiteY37" fmla="*/ 87249 h 87820"/>
                  <a:gd name="connsiteX38" fmla="*/ 453390 w 1506950"/>
                  <a:gd name="connsiteY38" fmla="*/ 0 h 87820"/>
                  <a:gd name="connsiteX39" fmla="*/ 364903 w 1506950"/>
                  <a:gd name="connsiteY39" fmla="*/ 0 h 87820"/>
                  <a:gd name="connsiteX40" fmla="*/ 364903 w 1506950"/>
                  <a:gd name="connsiteY40" fmla="*/ 87249 h 87820"/>
                  <a:gd name="connsiteX41" fmla="*/ 349853 w 1506950"/>
                  <a:gd name="connsiteY41" fmla="*/ 87249 h 87820"/>
                  <a:gd name="connsiteX42" fmla="*/ 349853 w 1506950"/>
                  <a:gd name="connsiteY42" fmla="*/ 0 h 87820"/>
                  <a:gd name="connsiteX43" fmla="*/ 261271 w 1506950"/>
                  <a:gd name="connsiteY43" fmla="*/ 0 h 87820"/>
                  <a:gd name="connsiteX44" fmla="*/ 261271 w 1506950"/>
                  <a:gd name="connsiteY44" fmla="*/ 87249 h 87820"/>
                  <a:gd name="connsiteX45" fmla="*/ 246221 w 1506950"/>
                  <a:gd name="connsiteY45" fmla="*/ 87249 h 87820"/>
                  <a:gd name="connsiteX46" fmla="*/ 246221 w 1506950"/>
                  <a:gd name="connsiteY46" fmla="*/ 0 h 87820"/>
                  <a:gd name="connsiteX47" fmla="*/ 157734 w 1506950"/>
                  <a:gd name="connsiteY47" fmla="*/ 0 h 87820"/>
                  <a:gd name="connsiteX48" fmla="*/ 157734 w 1506950"/>
                  <a:gd name="connsiteY48" fmla="*/ 87249 h 87820"/>
                  <a:gd name="connsiteX49" fmla="*/ 142684 w 1506950"/>
                  <a:gd name="connsiteY49" fmla="*/ 87249 h 87820"/>
                  <a:gd name="connsiteX50" fmla="*/ 142684 w 1506950"/>
                  <a:gd name="connsiteY50" fmla="*/ 0 h 87820"/>
                  <a:gd name="connsiteX51" fmla="*/ 0 w 1506950"/>
                  <a:gd name="connsiteY51" fmla="*/ 0 h 87820"/>
                  <a:gd name="connsiteX52" fmla="*/ 0 w 1506950"/>
                  <a:gd name="connsiteY52" fmla="*/ 87821 h 87820"/>
                  <a:gd name="connsiteX53" fmla="*/ 1506950 w 1506950"/>
                  <a:gd name="connsiteY53" fmla="*/ 87821 h 87820"/>
                  <a:gd name="connsiteX54" fmla="*/ 1506950 w 1506950"/>
                  <a:gd name="connsiteY54" fmla="*/ 0 h 87820"/>
                  <a:gd name="connsiteX55" fmla="*/ 1400747 w 1506950"/>
                  <a:gd name="connsiteY55" fmla="*/ 0 h 87820"/>
                  <a:gd name="connsiteX56" fmla="*/ 1400747 w 1506950"/>
                  <a:gd name="connsiteY56" fmla="*/ 87249 h 8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06950" h="87820">
                    <a:moveTo>
                      <a:pt x="1400747" y="87249"/>
                    </a:moveTo>
                    <a:lnTo>
                      <a:pt x="1385697" y="87249"/>
                    </a:lnTo>
                    <a:lnTo>
                      <a:pt x="1385697" y="0"/>
                    </a:lnTo>
                    <a:lnTo>
                      <a:pt x="1297114" y="0"/>
                    </a:lnTo>
                    <a:lnTo>
                      <a:pt x="1297114" y="87249"/>
                    </a:lnTo>
                    <a:lnTo>
                      <a:pt x="1282065" y="87249"/>
                    </a:lnTo>
                    <a:lnTo>
                      <a:pt x="1282065" y="0"/>
                    </a:lnTo>
                    <a:lnTo>
                      <a:pt x="1193578" y="0"/>
                    </a:lnTo>
                    <a:lnTo>
                      <a:pt x="1193578" y="87249"/>
                    </a:lnTo>
                    <a:lnTo>
                      <a:pt x="1178528" y="87249"/>
                    </a:lnTo>
                    <a:lnTo>
                      <a:pt x="1178528" y="0"/>
                    </a:lnTo>
                    <a:lnTo>
                      <a:pt x="1089946" y="0"/>
                    </a:lnTo>
                    <a:lnTo>
                      <a:pt x="1089946" y="87249"/>
                    </a:lnTo>
                    <a:lnTo>
                      <a:pt x="1074896" y="87249"/>
                    </a:lnTo>
                    <a:lnTo>
                      <a:pt x="1074896" y="0"/>
                    </a:lnTo>
                    <a:lnTo>
                      <a:pt x="986409" y="0"/>
                    </a:lnTo>
                    <a:lnTo>
                      <a:pt x="986409" y="87249"/>
                    </a:lnTo>
                    <a:lnTo>
                      <a:pt x="971359" y="87249"/>
                    </a:lnTo>
                    <a:lnTo>
                      <a:pt x="971359" y="0"/>
                    </a:lnTo>
                    <a:lnTo>
                      <a:pt x="882777" y="0"/>
                    </a:lnTo>
                    <a:lnTo>
                      <a:pt x="882777" y="87249"/>
                    </a:lnTo>
                    <a:lnTo>
                      <a:pt x="867727" y="87249"/>
                    </a:lnTo>
                    <a:lnTo>
                      <a:pt x="867727" y="0"/>
                    </a:lnTo>
                    <a:lnTo>
                      <a:pt x="779240" y="0"/>
                    </a:lnTo>
                    <a:lnTo>
                      <a:pt x="779240" y="87249"/>
                    </a:lnTo>
                    <a:lnTo>
                      <a:pt x="764191" y="87249"/>
                    </a:lnTo>
                    <a:lnTo>
                      <a:pt x="764191" y="0"/>
                    </a:lnTo>
                    <a:lnTo>
                      <a:pt x="675608" y="0"/>
                    </a:lnTo>
                    <a:lnTo>
                      <a:pt x="675608" y="87249"/>
                    </a:lnTo>
                    <a:lnTo>
                      <a:pt x="660559" y="87249"/>
                    </a:lnTo>
                    <a:lnTo>
                      <a:pt x="660559" y="0"/>
                    </a:lnTo>
                    <a:lnTo>
                      <a:pt x="572072" y="0"/>
                    </a:lnTo>
                    <a:lnTo>
                      <a:pt x="572072" y="87249"/>
                    </a:lnTo>
                    <a:lnTo>
                      <a:pt x="557022" y="87249"/>
                    </a:lnTo>
                    <a:lnTo>
                      <a:pt x="557022" y="0"/>
                    </a:lnTo>
                    <a:lnTo>
                      <a:pt x="468439" y="0"/>
                    </a:lnTo>
                    <a:lnTo>
                      <a:pt x="468439" y="87249"/>
                    </a:lnTo>
                    <a:lnTo>
                      <a:pt x="453390" y="87249"/>
                    </a:lnTo>
                    <a:lnTo>
                      <a:pt x="453390" y="0"/>
                    </a:lnTo>
                    <a:lnTo>
                      <a:pt x="364903" y="0"/>
                    </a:lnTo>
                    <a:lnTo>
                      <a:pt x="364903" y="87249"/>
                    </a:lnTo>
                    <a:lnTo>
                      <a:pt x="349853" y="87249"/>
                    </a:lnTo>
                    <a:lnTo>
                      <a:pt x="349853" y="0"/>
                    </a:lnTo>
                    <a:lnTo>
                      <a:pt x="261271" y="0"/>
                    </a:lnTo>
                    <a:lnTo>
                      <a:pt x="261271" y="87249"/>
                    </a:lnTo>
                    <a:lnTo>
                      <a:pt x="246221" y="87249"/>
                    </a:lnTo>
                    <a:lnTo>
                      <a:pt x="246221" y="0"/>
                    </a:lnTo>
                    <a:lnTo>
                      <a:pt x="157734" y="0"/>
                    </a:lnTo>
                    <a:lnTo>
                      <a:pt x="157734" y="87249"/>
                    </a:lnTo>
                    <a:lnTo>
                      <a:pt x="142684" y="87249"/>
                    </a:lnTo>
                    <a:lnTo>
                      <a:pt x="142684" y="0"/>
                    </a:lnTo>
                    <a:lnTo>
                      <a:pt x="0" y="0"/>
                    </a:lnTo>
                    <a:lnTo>
                      <a:pt x="0" y="87821"/>
                    </a:lnTo>
                    <a:lnTo>
                      <a:pt x="1506950" y="87821"/>
                    </a:lnTo>
                    <a:lnTo>
                      <a:pt x="1506950" y="0"/>
                    </a:lnTo>
                    <a:lnTo>
                      <a:pt x="1400747" y="0"/>
                    </a:lnTo>
                    <a:lnTo>
                      <a:pt x="1400747" y="87249"/>
                    </a:lnTo>
                    <a:close/>
                  </a:path>
                </a:pathLst>
              </a:custGeom>
              <a:solidFill>
                <a:srgbClr val="263238"/>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AFA1677-16B0-13B8-D58A-55211E27FE3B}"/>
                  </a:ext>
                </a:extLst>
              </p:cNvPr>
              <p:cNvSpPr/>
              <p:nvPr/>
            </p:nvSpPr>
            <p:spPr>
              <a:xfrm>
                <a:off x="1930330"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91D19B6-B229-403C-31AA-3948FD461B62}"/>
                  </a:ext>
                </a:extLst>
              </p:cNvPr>
              <p:cNvSpPr/>
              <p:nvPr/>
            </p:nvSpPr>
            <p:spPr>
              <a:xfrm>
                <a:off x="2241035"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D69C0FD-EBEA-F09A-4549-E1524F32C23A}"/>
                  </a:ext>
                </a:extLst>
              </p:cNvPr>
              <p:cNvSpPr/>
              <p:nvPr/>
            </p:nvSpPr>
            <p:spPr>
              <a:xfrm>
                <a:off x="1723161"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B77C0CB-1B47-15FC-97DB-7F59340566E6}"/>
                  </a:ext>
                </a:extLst>
              </p:cNvPr>
              <p:cNvSpPr/>
              <p:nvPr/>
            </p:nvSpPr>
            <p:spPr>
              <a:xfrm>
                <a:off x="1776691"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C8E3103-FE0B-CEB5-EF15-E8AFD39B6014}"/>
                  </a:ext>
                </a:extLst>
              </p:cNvPr>
              <p:cNvSpPr/>
              <p:nvPr/>
            </p:nvSpPr>
            <p:spPr>
              <a:xfrm>
                <a:off x="1826698"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EEEFDC6-8539-ADB0-4D58-69F0AD2275A8}"/>
                  </a:ext>
                </a:extLst>
              </p:cNvPr>
              <p:cNvSpPr/>
              <p:nvPr/>
            </p:nvSpPr>
            <p:spPr>
              <a:xfrm>
                <a:off x="1619529"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68EBE7D-D44F-3B8D-9458-9B3E9D0B27AA}"/>
                  </a:ext>
                </a:extLst>
              </p:cNvPr>
              <p:cNvSpPr/>
              <p:nvPr/>
            </p:nvSpPr>
            <p:spPr>
              <a:xfrm>
                <a:off x="1569523"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E408007-E76F-F8F9-FD28-DE29006CC0CF}"/>
                  </a:ext>
                </a:extLst>
              </p:cNvPr>
              <p:cNvSpPr/>
              <p:nvPr/>
            </p:nvSpPr>
            <p:spPr>
              <a:xfrm>
                <a:off x="1673059"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5C47084-BE7E-1E1D-A035-771D6BDCF26F}"/>
                  </a:ext>
                </a:extLst>
              </p:cNvPr>
              <p:cNvSpPr/>
              <p:nvPr/>
            </p:nvSpPr>
            <p:spPr>
              <a:xfrm>
                <a:off x="2033866"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D164008-4F35-6212-C501-116CADCD276C}"/>
                  </a:ext>
                </a:extLst>
              </p:cNvPr>
              <p:cNvSpPr/>
              <p:nvPr/>
            </p:nvSpPr>
            <p:spPr>
              <a:xfrm>
                <a:off x="2087397"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2CE7DC9-E893-402B-CD3F-06490CC34C00}"/>
                  </a:ext>
                </a:extLst>
              </p:cNvPr>
              <p:cNvSpPr/>
              <p:nvPr/>
            </p:nvSpPr>
            <p:spPr>
              <a:xfrm>
                <a:off x="2137498"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16239BA5-EE6E-4D92-25D9-661A45D3DEDE}"/>
                  </a:ext>
                </a:extLst>
              </p:cNvPr>
              <p:cNvSpPr/>
              <p:nvPr/>
            </p:nvSpPr>
            <p:spPr>
              <a:xfrm>
                <a:off x="1880228"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5A1FD5B-789F-1302-07F9-456F3B197148}"/>
                  </a:ext>
                </a:extLst>
              </p:cNvPr>
              <p:cNvSpPr/>
              <p:nvPr/>
            </p:nvSpPr>
            <p:spPr>
              <a:xfrm>
                <a:off x="1983765" y="4549044"/>
                <a:ext cx="88487" cy="87820"/>
              </a:xfrm>
              <a:custGeom>
                <a:avLst/>
                <a:gdLst>
                  <a:gd name="connsiteX0" fmla="*/ 0 w 88487"/>
                  <a:gd name="connsiteY0" fmla="*/ 0 h 87820"/>
                  <a:gd name="connsiteX1" fmla="*/ 88487 w 88487"/>
                  <a:gd name="connsiteY1" fmla="*/ 0 h 87820"/>
                  <a:gd name="connsiteX2" fmla="*/ 88487 w 88487"/>
                  <a:gd name="connsiteY2" fmla="*/ 87820 h 87820"/>
                  <a:gd name="connsiteX3" fmla="*/ 0 w 88487"/>
                  <a:gd name="connsiteY3" fmla="*/ 87820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0"/>
                    </a:lnTo>
                    <a:lnTo>
                      <a:pt x="0" y="87820"/>
                    </a:lnTo>
                    <a:close/>
                  </a:path>
                </a:pathLst>
              </a:custGeom>
              <a:solidFill>
                <a:srgbClr val="263238"/>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E47F7B7-8580-D22D-5CF2-00F4FA6309DC}"/>
                  </a:ext>
                </a:extLst>
              </p:cNvPr>
              <p:cNvSpPr/>
              <p:nvPr/>
            </p:nvSpPr>
            <p:spPr>
              <a:xfrm>
                <a:off x="1515992" y="4446079"/>
                <a:ext cx="88487" cy="87820"/>
              </a:xfrm>
              <a:custGeom>
                <a:avLst/>
                <a:gdLst>
                  <a:gd name="connsiteX0" fmla="*/ 0 w 88487"/>
                  <a:gd name="connsiteY0" fmla="*/ 0 h 87820"/>
                  <a:gd name="connsiteX1" fmla="*/ 88487 w 88487"/>
                  <a:gd name="connsiteY1" fmla="*/ 0 h 87820"/>
                  <a:gd name="connsiteX2" fmla="*/ 88487 w 88487"/>
                  <a:gd name="connsiteY2" fmla="*/ 87821 h 87820"/>
                  <a:gd name="connsiteX3" fmla="*/ 0 w 88487"/>
                  <a:gd name="connsiteY3" fmla="*/ 87821 h 87820"/>
                </a:gdLst>
                <a:ahLst/>
                <a:cxnLst>
                  <a:cxn ang="0">
                    <a:pos x="connsiteX0" y="connsiteY0"/>
                  </a:cxn>
                  <a:cxn ang="0">
                    <a:pos x="connsiteX1" y="connsiteY1"/>
                  </a:cxn>
                  <a:cxn ang="0">
                    <a:pos x="connsiteX2" y="connsiteY2"/>
                  </a:cxn>
                  <a:cxn ang="0">
                    <a:pos x="connsiteX3" y="connsiteY3"/>
                  </a:cxn>
                </a:cxnLst>
                <a:rect l="l" t="t" r="r" b="b"/>
                <a:pathLst>
                  <a:path w="88487" h="87820">
                    <a:moveTo>
                      <a:pt x="0" y="0"/>
                    </a:moveTo>
                    <a:lnTo>
                      <a:pt x="88487" y="0"/>
                    </a:lnTo>
                    <a:lnTo>
                      <a:pt x="88487" y="87821"/>
                    </a:lnTo>
                    <a:lnTo>
                      <a:pt x="0" y="87821"/>
                    </a:lnTo>
                    <a:close/>
                  </a:path>
                </a:pathLst>
              </a:custGeom>
              <a:solidFill>
                <a:srgbClr val="263238"/>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4D77B97-F376-1C2D-3F14-8D91011C3DDB}"/>
                  </a:ext>
                </a:extLst>
              </p:cNvPr>
              <p:cNvSpPr/>
              <p:nvPr/>
            </p:nvSpPr>
            <p:spPr>
              <a:xfrm>
                <a:off x="1057814" y="3169919"/>
                <a:ext cx="2017159" cy="923639"/>
              </a:xfrm>
              <a:custGeom>
                <a:avLst/>
                <a:gdLst>
                  <a:gd name="connsiteX0" fmla="*/ 1956555 w 2017159"/>
                  <a:gd name="connsiteY0" fmla="*/ 0 h 923639"/>
                  <a:gd name="connsiteX1" fmla="*/ 60604 w 2017159"/>
                  <a:gd name="connsiteY1" fmla="*/ 0 h 923639"/>
                  <a:gd name="connsiteX2" fmla="*/ 2121 w 2017159"/>
                  <a:gd name="connsiteY2" fmla="*/ 104775 h 923639"/>
                  <a:gd name="connsiteX3" fmla="*/ 140710 w 2017159"/>
                  <a:gd name="connsiteY3" fmla="*/ 813340 h 923639"/>
                  <a:gd name="connsiteX4" fmla="*/ 199288 w 2017159"/>
                  <a:gd name="connsiteY4" fmla="*/ 874871 h 923639"/>
                  <a:gd name="connsiteX5" fmla="*/ 392836 w 2017159"/>
                  <a:gd name="connsiteY5" fmla="*/ 874871 h 923639"/>
                  <a:gd name="connsiteX6" fmla="*/ 392836 w 2017159"/>
                  <a:gd name="connsiteY6" fmla="*/ 923639 h 923639"/>
                  <a:gd name="connsiteX7" fmla="*/ 1633468 w 2017159"/>
                  <a:gd name="connsiteY7" fmla="*/ 923639 h 923639"/>
                  <a:gd name="connsiteX8" fmla="*/ 1633468 w 2017159"/>
                  <a:gd name="connsiteY8" fmla="*/ 874871 h 923639"/>
                  <a:gd name="connsiteX9" fmla="*/ 1817872 w 2017159"/>
                  <a:gd name="connsiteY9" fmla="*/ 874871 h 923639"/>
                  <a:gd name="connsiteX10" fmla="*/ 1876450 w 2017159"/>
                  <a:gd name="connsiteY10" fmla="*/ 813340 h 923639"/>
                  <a:gd name="connsiteX11" fmla="*/ 2015039 w 2017159"/>
                  <a:gd name="connsiteY11" fmla="*/ 104775 h 923639"/>
                  <a:gd name="connsiteX12" fmla="*/ 1956555 w 2017159"/>
                  <a:gd name="connsiteY12" fmla="*/ 0 h 92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7159" h="923639">
                    <a:moveTo>
                      <a:pt x="1956555" y="0"/>
                    </a:moveTo>
                    <a:lnTo>
                      <a:pt x="60604" y="0"/>
                    </a:lnTo>
                    <a:cubicBezTo>
                      <a:pt x="20790" y="0"/>
                      <a:pt x="-8262" y="51816"/>
                      <a:pt x="2121" y="104775"/>
                    </a:cubicBezTo>
                    <a:lnTo>
                      <a:pt x="140710" y="813340"/>
                    </a:lnTo>
                    <a:cubicBezTo>
                      <a:pt x="147853" y="849630"/>
                      <a:pt x="171856" y="874871"/>
                      <a:pt x="199288" y="874871"/>
                    </a:cubicBezTo>
                    <a:lnTo>
                      <a:pt x="392836" y="874871"/>
                    </a:lnTo>
                    <a:lnTo>
                      <a:pt x="392836" y="923639"/>
                    </a:lnTo>
                    <a:lnTo>
                      <a:pt x="1633468" y="923639"/>
                    </a:lnTo>
                    <a:lnTo>
                      <a:pt x="1633468" y="874871"/>
                    </a:lnTo>
                    <a:lnTo>
                      <a:pt x="1817872" y="874871"/>
                    </a:lnTo>
                    <a:cubicBezTo>
                      <a:pt x="1845303" y="874871"/>
                      <a:pt x="1869307" y="849630"/>
                      <a:pt x="1876450" y="813340"/>
                    </a:cubicBezTo>
                    <a:lnTo>
                      <a:pt x="2015039" y="104775"/>
                    </a:lnTo>
                    <a:cubicBezTo>
                      <a:pt x="2025421" y="51816"/>
                      <a:pt x="1996370" y="0"/>
                      <a:pt x="1956555" y="0"/>
                    </a:cubicBezTo>
                    <a:close/>
                  </a:path>
                </a:pathLst>
              </a:custGeom>
              <a:solidFill>
                <a:srgbClr val="263238"/>
              </a:solidFill>
              <a:ln w="9525" cap="rnd">
                <a:solidFill>
                  <a:srgbClr val="263238"/>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251E8605-369E-82EC-3BB0-D7E7C0A56E8D}"/>
                  </a:ext>
                </a:extLst>
              </p:cNvPr>
              <p:cNvSpPr/>
              <p:nvPr/>
            </p:nvSpPr>
            <p:spPr>
              <a:xfrm>
                <a:off x="1185760" y="3257358"/>
                <a:ext cx="1760886" cy="724852"/>
              </a:xfrm>
              <a:custGeom>
                <a:avLst/>
                <a:gdLst>
                  <a:gd name="connsiteX0" fmla="*/ 1614107 w 1760886"/>
                  <a:gd name="connsiteY0" fmla="*/ 724853 h 724852"/>
                  <a:gd name="connsiteX1" fmla="*/ 146780 w 1760886"/>
                  <a:gd name="connsiteY1" fmla="*/ 724853 h 724852"/>
                  <a:gd name="connsiteX2" fmla="*/ 0 w 1760886"/>
                  <a:gd name="connsiteY2" fmla="*/ 0 h 724852"/>
                  <a:gd name="connsiteX3" fmla="*/ 1760887 w 1760886"/>
                  <a:gd name="connsiteY3" fmla="*/ 0 h 724852"/>
                  <a:gd name="connsiteX4" fmla="*/ 1614107 w 1760886"/>
                  <a:gd name="connsiteY4" fmla="*/ 724853 h 72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886" h="724852">
                    <a:moveTo>
                      <a:pt x="1614107" y="724853"/>
                    </a:moveTo>
                    <a:lnTo>
                      <a:pt x="146780" y="724853"/>
                    </a:lnTo>
                    <a:lnTo>
                      <a:pt x="0" y="0"/>
                    </a:lnTo>
                    <a:lnTo>
                      <a:pt x="1760887" y="0"/>
                    </a:lnTo>
                    <a:lnTo>
                      <a:pt x="1614107" y="724853"/>
                    </a:lnTo>
                    <a:close/>
                  </a:path>
                </a:pathLst>
              </a:custGeom>
              <a:solidFill>
                <a:srgbClr val="A259FF"/>
              </a:solidFill>
              <a:ln w="9525" cap="rnd">
                <a:solidFill>
                  <a:srgbClr val="263238"/>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94C10919-6E4D-526E-1245-B1488767B9B6}"/>
                  </a:ext>
                </a:extLst>
              </p:cNvPr>
              <p:cNvSpPr/>
              <p:nvPr/>
            </p:nvSpPr>
            <p:spPr>
              <a:xfrm>
                <a:off x="1256626" y="3310603"/>
                <a:ext cx="1625822" cy="618839"/>
              </a:xfrm>
              <a:custGeom>
                <a:avLst/>
                <a:gdLst>
                  <a:gd name="connsiteX0" fmla="*/ 0 w 1625822"/>
                  <a:gd name="connsiteY0" fmla="*/ 0 h 618839"/>
                  <a:gd name="connsiteX1" fmla="*/ 118205 w 1625822"/>
                  <a:gd name="connsiteY1" fmla="*/ 618839 h 618839"/>
                  <a:gd name="connsiteX2" fmla="*/ 1507712 w 1625822"/>
                  <a:gd name="connsiteY2" fmla="*/ 618839 h 618839"/>
                  <a:gd name="connsiteX3" fmla="*/ 1625822 w 1625822"/>
                  <a:gd name="connsiteY3" fmla="*/ 0 h 618839"/>
                  <a:gd name="connsiteX4" fmla="*/ 0 w 1625822"/>
                  <a:gd name="connsiteY4" fmla="*/ 0 h 61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822" h="618839">
                    <a:moveTo>
                      <a:pt x="0" y="0"/>
                    </a:moveTo>
                    <a:lnTo>
                      <a:pt x="118205" y="618839"/>
                    </a:lnTo>
                    <a:lnTo>
                      <a:pt x="1507712" y="618839"/>
                    </a:lnTo>
                    <a:lnTo>
                      <a:pt x="1625822" y="0"/>
                    </a:lnTo>
                    <a:lnTo>
                      <a:pt x="0" y="0"/>
                    </a:lnTo>
                    <a:close/>
                  </a:path>
                </a:pathLst>
              </a:custGeom>
              <a:solidFill>
                <a:srgbClr val="FFFFFF"/>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6A6FCE63-8B48-719F-2F36-13B51F678513}"/>
                  </a:ext>
                </a:extLst>
              </p:cNvPr>
              <p:cNvSpPr/>
              <p:nvPr/>
            </p:nvSpPr>
            <p:spPr>
              <a:xfrm>
                <a:off x="2020912" y="3673097"/>
                <a:ext cx="248412" cy="72636"/>
              </a:xfrm>
              <a:custGeom>
                <a:avLst/>
                <a:gdLst>
                  <a:gd name="connsiteX0" fmla="*/ 165640 w 248412"/>
                  <a:gd name="connsiteY0" fmla="*/ 2028 h 72636"/>
                  <a:gd name="connsiteX1" fmla="*/ 0 w 248412"/>
                  <a:gd name="connsiteY1" fmla="*/ 27459 h 72636"/>
                  <a:gd name="connsiteX2" fmla="*/ 90392 w 248412"/>
                  <a:gd name="connsiteY2" fmla="*/ 70894 h 72636"/>
                  <a:gd name="connsiteX3" fmla="*/ 248412 w 248412"/>
                  <a:gd name="connsiteY3" fmla="*/ 38318 h 72636"/>
                  <a:gd name="connsiteX4" fmla="*/ 165640 w 248412"/>
                  <a:gd name="connsiteY4" fmla="*/ 2028 h 72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12" h="72636">
                    <a:moveTo>
                      <a:pt x="165640" y="2028"/>
                    </a:moveTo>
                    <a:cubicBezTo>
                      <a:pt x="109157" y="-8831"/>
                      <a:pt x="0" y="27459"/>
                      <a:pt x="0" y="27459"/>
                    </a:cubicBezTo>
                    <a:cubicBezTo>
                      <a:pt x="0" y="27459"/>
                      <a:pt x="22574" y="60035"/>
                      <a:pt x="90392" y="70894"/>
                    </a:cubicBezTo>
                    <a:cubicBezTo>
                      <a:pt x="158210" y="81752"/>
                      <a:pt x="248412" y="38318"/>
                      <a:pt x="248412" y="38318"/>
                    </a:cubicBezTo>
                    <a:cubicBezTo>
                      <a:pt x="248412" y="38318"/>
                      <a:pt x="222028" y="12982"/>
                      <a:pt x="165640" y="2028"/>
                    </a:cubicBezTo>
                    <a:close/>
                  </a:path>
                </a:pathLst>
              </a:custGeom>
              <a:solidFill>
                <a:srgbClr val="263238"/>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94EBB41-815E-D956-E669-3B782B555863}"/>
                  </a:ext>
                </a:extLst>
              </p:cNvPr>
              <p:cNvSpPr/>
              <p:nvPr/>
            </p:nvSpPr>
            <p:spPr>
              <a:xfrm>
                <a:off x="1398505" y="3445382"/>
                <a:ext cx="1107896" cy="417848"/>
              </a:xfrm>
              <a:custGeom>
                <a:avLst/>
                <a:gdLst>
                  <a:gd name="connsiteX0" fmla="*/ 1107896 w 1107896"/>
                  <a:gd name="connsiteY0" fmla="*/ 411004 h 417848"/>
                  <a:gd name="connsiteX1" fmla="*/ 1031696 w 1107896"/>
                  <a:gd name="connsiteY1" fmla="*/ 352806 h 417848"/>
                  <a:gd name="connsiteX2" fmla="*/ 1033792 w 1107896"/>
                  <a:gd name="connsiteY2" fmla="*/ 351187 h 417848"/>
                  <a:gd name="connsiteX3" fmla="*/ 1028934 w 1107896"/>
                  <a:gd name="connsiteY3" fmla="*/ 348710 h 417848"/>
                  <a:gd name="connsiteX4" fmla="*/ 1035125 w 1107896"/>
                  <a:gd name="connsiteY4" fmla="*/ 264700 h 417848"/>
                  <a:gd name="connsiteX5" fmla="*/ 954543 w 1107896"/>
                  <a:gd name="connsiteY5" fmla="*/ 123063 h 417848"/>
                  <a:gd name="connsiteX6" fmla="*/ 942447 w 1107896"/>
                  <a:gd name="connsiteY6" fmla="*/ 219646 h 417848"/>
                  <a:gd name="connsiteX7" fmla="*/ 1018647 w 1107896"/>
                  <a:gd name="connsiteY7" fmla="*/ 343471 h 417848"/>
                  <a:gd name="connsiteX8" fmla="*/ 962068 w 1107896"/>
                  <a:gd name="connsiteY8" fmla="*/ 302990 h 417848"/>
                  <a:gd name="connsiteX9" fmla="*/ 924540 w 1107896"/>
                  <a:gd name="connsiteY9" fmla="*/ 277463 h 417848"/>
                  <a:gd name="connsiteX10" fmla="*/ 885487 w 1107896"/>
                  <a:gd name="connsiteY10" fmla="*/ 253937 h 417848"/>
                  <a:gd name="connsiteX11" fmla="*/ 872152 w 1107896"/>
                  <a:gd name="connsiteY11" fmla="*/ 246221 h 417848"/>
                  <a:gd name="connsiteX12" fmla="*/ 876724 w 1107896"/>
                  <a:gd name="connsiteY12" fmla="*/ 166688 h 417848"/>
                  <a:gd name="connsiteX13" fmla="*/ 796143 w 1107896"/>
                  <a:gd name="connsiteY13" fmla="*/ 25146 h 417848"/>
                  <a:gd name="connsiteX14" fmla="*/ 784046 w 1107896"/>
                  <a:gd name="connsiteY14" fmla="*/ 121634 h 417848"/>
                  <a:gd name="connsiteX15" fmla="*/ 848245 w 1107896"/>
                  <a:gd name="connsiteY15" fmla="*/ 232410 h 417848"/>
                  <a:gd name="connsiteX16" fmla="*/ 805954 w 1107896"/>
                  <a:gd name="connsiteY16" fmla="*/ 209264 h 417848"/>
                  <a:gd name="connsiteX17" fmla="*/ 660697 w 1107896"/>
                  <a:gd name="connsiteY17" fmla="*/ 141351 h 417848"/>
                  <a:gd name="connsiteX18" fmla="*/ 646791 w 1107896"/>
                  <a:gd name="connsiteY18" fmla="*/ 86011 h 417848"/>
                  <a:gd name="connsiteX19" fmla="*/ 544873 w 1107896"/>
                  <a:gd name="connsiteY19" fmla="*/ 12763 h 417848"/>
                  <a:gd name="connsiteX20" fmla="*/ 555732 w 1107896"/>
                  <a:gd name="connsiteY20" fmla="*/ 90583 h 417848"/>
                  <a:gd name="connsiteX21" fmla="*/ 569829 w 1107896"/>
                  <a:gd name="connsiteY21" fmla="*/ 108395 h 417848"/>
                  <a:gd name="connsiteX22" fmla="*/ 552589 w 1107896"/>
                  <a:gd name="connsiteY22" fmla="*/ 102965 h 417848"/>
                  <a:gd name="connsiteX23" fmla="*/ 463054 w 1107896"/>
                  <a:gd name="connsiteY23" fmla="*/ 81248 h 417848"/>
                  <a:gd name="connsiteX24" fmla="*/ 394093 w 1107896"/>
                  <a:gd name="connsiteY24" fmla="*/ 69533 h 417848"/>
                  <a:gd name="connsiteX25" fmla="*/ 363517 w 1107896"/>
                  <a:gd name="connsiteY25" fmla="*/ 32671 h 417848"/>
                  <a:gd name="connsiteX26" fmla="*/ 258742 w 1107896"/>
                  <a:gd name="connsiteY26" fmla="*/ 0 h 417848"/>
                  <a:gd name="connsiteX27" fmla="*/ 295604 w 1107896"/>
                  <a:gd name="connsiteY27" fmla="*/ 54483 h 417848"/>
                  <a:gd name="connsiteX28" fmla="*/ 305129 w 1107896"/>
                  <a:gd name="connsiteY28" fmla="*/ 60674 h 417848"/>
                  <a:gd name="connsiteX29" fmla="*/ 279507 w 1107896"/>
                  <a:gd name="connsiteY29" fmla="*/ 59531 h 417848"/>
                  <a:gd name="connsiteX30" fmla="*/ 186733 w 1107896"/>
                  <a:gd name="connsiteY30" fmla="*/ 62960 h 417848"/>
                  <a:gd name="connsiteX31" fmla="*/ 95770 w 1107896"/>
                  <a:gd name="connsiteY31" fmla="*/ 84296 h 417848"/>
                  <a:gd name="connsiteX32" fmla="*/ 20522 w 1107896"/>
                  <a:gd name="connsiteY32" fmla="*/ 140208 h 417848"/>
                  <a:gd name="connsiteX33" fmla="*/ 1472 w 1107896"/>
                  <a:gd name="connsiteY33" fmla="*/ 183737 h 417848"/>
                  <a:gd name="connsiteX34" fmla="*/ 8044 w 1107896"/>
                  <a:gd name="connsiteY34" fmla="*/ 231362 h 417848"/>
                  <a:gd name="connsiteX35" fmla="*/ 26428 w 1107896"/>
                  <a:gd name="connsiteY35" fmla="*/ 250412 h 417848"/>
                  <a:gd name="connsiteX36" fmla="*/ 52050 w 1107896"/>
                  <a:gd name="connsiteY36" fmla="*/ 256413 h 417848"/>
                  <a:gd name="connsiteX37" fmla="*/ 97960 w 1107896"/>
                  <a:gd name="connsiteY37" fmla="*/ 241459 h 417848"/>
                  <a:gd name="connsiteX38" fmla="*/ 117010 w 1107896"/>
                  <a:gd name="connsiteY38" fmla="*/ 227647 h 417848"/>
                  <a:gd name="connsiteX39" fmla="*/ 130631 w 1107896"/>
                  <a:gd name="connsiteY39" fmla="*/ 208597 h 417848"/>
                  <a:gd name="connsiteX40" fmla="*/ 130631 w 1107896"/>
                  <a:gd name="connsiteY40" fmla="*/ 185928 h 417848"/>
                  <a:gd name="connsiteX41" fmla="*/ 117486 w 1107896"/>
                  <a:gd name="connsiteY41" fmla="*/ 167640 h 417848"/>
                  <a:gd name="connsiteX42" fmla="*/ 128536 w 1107896"/>
                  <a:gd name="connsiteY42" fmla="*/ 186690 h 417848"/>
                  <a:gd name="connsiteX43" fmla="*/ 126630 w 1107896"/>
                  <a:gd name="connsiteY43" fmla="*/ 207169 h 417848"/>
                  <a:gd name="connsiteX44" fmla="*/ 94150 w 1107896"/>
                  <a:gd name="connsiteY44" fmla="*/ 234505 h 417848"/>
                  <a:gd name="connsiteX45" fmla="*/ 53002 w 1107896"/>
                  <a:gd name="connsiteY45" fmla="*/ 243364 h 417848"/>
                  <a:gd name="connsiteX46" fmla="*/ 35095 w 1107896"/>
                  <a:gd name="connsiteY46" fmla="*/ 237172 h 417848"/>
                  <a:gd name="connsiteX47" fmla="*/ 22522 w 1107896"/>
                  <a:gd name="connsiteY47" fmla="*/ 224218 h 417848"/>
                  <a:gd name="connsiteX48" fmla="*/ 17665 w 1107896"/>
                  <a:gd name="connsiteY48" fmla="*/ 186118 h 417848"/>
                  <a:gd name="connsiteX49" fmla="*/ 34238 w 1107896"/>
                  <a:gd name="connsiteY49" fmla="*/ 148971 h 417848"/>
                  <a:gd name="connsiteX50" fmla="*/ 102247 w 1107896"/>
                  <a:gd name="connsiteY50" fmla="*/ 98774 h 417848"/>
                  <a:gd name="connsiteX51" fmla="*/ 188924 w 1107896"/>
                  <a:gd name="connsiteY51" fmla="*/ 78486 h 417848"/>
                  <a:gd name="connsiteX52" fmla="*/ 279316 w 1107896"/>
                  <a:gd name="connsiteY52" fmla="*/ 75152 h 417848"/>
                  <a:gd name="connsiteX53" fmla="*/ 459720 w 1107896"/>
                  <a:gd name="connsiteY53" fmla="*/ 96583 h 417848"/>
                  <a:gd name="connsiteX54" fmla="*/ 461910 w 1107896"/>
                  <a:gd name="connsiteY54" fmla="*/ 96583 h 417848"/>
                  <a:gd name="connsiteX55" fmla="*/ 424668 w 1107896"/>
                  <a:gd name="connsiteY55" fmla="*/ 96583 h 417848"/>
                  <a:gd name="connsiteX56" fmla="*/ 310368 w 1107896"/>
                  <a:gd name="connsiteY56" fmla="*/ 157734 h 417848"/>
                  <a:gd name="connsiteX57" fmla="*/ 389139 w 1107896"/>
                  <a:gd name="connsiteY57" fmla="*/ 170117 h 417848"/>
                  <a:gd name="connsiteX58" fmla="*/ 495534 w 1107896"/>
                  <a:gd name="connsiteY58" fmla="*/ 105061 h 417848"/>
                  <a:gd name="connsiteX59" fmla="*/ 487818 w 1107896"/>
                  <a:gd name="connsiteY59" fmla="*/ 102013 h 417848"/>
                  <a:gd name="connsiteX60" fmla="*/ 547540 w 1107896"/>
                  <a:gd name="connsiteY60" fmla="*/ 117253 h 417848"/>
                  <a:gd name="connsiteX61" fmla="*/ 633265 w 1107896"/>
                  <a:gd name="connsiteY61" fmla="*/ 146685 h 417848"/>
                  <a:gd name="connsiteX62" fmla="*/ 661840 w 1107896"/>
                  <a:gd name="connsiteY62" fmla="*/ 158020 h 417848"/>
                  <a:gd name="connsiteX63" fmla="*/ 629741 w 1107896"/>
                  <a:gd name="connsiteY63" fmla="*/ 158020 h 417848"/>
                  <a:gd name="connsiteX64" fmla="*/ 513726 w 1107896"/>
                  <a:gd name="connsiteY64" fmla="*/ 215646 h 417848"/>
                  <a:gd name="connsiteX65" fmla="*/ 592117 w 1107896"/>
                  <a:gd name="connsiteY65" fmla="*/ 230410 h 417848"/>
                  <a:gd name="connsiteX66" fmla="*/ 696035 w 1107896"/>
                  <a:gd name="connsiteY66" fmla="*/ 173260 h 417848"/>
                  <a:gd name="connsiteX67" fmla="*/ 798238 w 1107896"/>
                  <a:gd name="connsiteY67" fmla="*/ 222885 h 417848"/>
                  <a:gd name="connsiteX68" fmla="*/ 877105 w 1107896"/>
                  <a:gd name="connsiteY68" fmla="*/ 267176 h 417848"/>
                  <a:gd name="connsiteX69" fmla="*/ 915681 w 1107896"/>
                  <a:gd name="connsiteY69" fmla="*/ 290703 h 417848"/>
                  <a:gd name="connsiteX70" fmla="*/ 954639 w 1107896"/>
                  <a:gd name="connsiteY70" fmla="*/ 313754 h 417848"/>
                  <a:gd name="connsiteX71" fmla="*/ 994072 w 1107896"/>
                  <a:gd name="connsiteY71" fmla="*/ 337852 h 417848"/>
                  <a:gd name="connsiteX72" fmla="*/ 944256 w 1107896"/>
                  <a:gd name="connsiteY72" fmla="*/ 333851 h 417848"/>
                  <a:gd name="connsiteX73" fmla="*/ 788999 w 1107896"/>
                  <a:gd name="connsiteY73" fmla="*/ 394811 h 417848"/>
                  <a:gd name="connsiteX74" fmla="*/ 887202 w 1107896"/>
                  <a:gd name="connsiteY74" fmla="*/ 417385 h 417848"/>
                  <a:gd name="connsiteX75" fmla="*/ 1025029 w 1107896"/>
                  <a:gd name="connsiteY75" fmla="*/ 357378 h 417848"/>
                  <a:gd name="connsiteX76" fmla="*/ 1107896 w 1107896"/>
                  <a:gd name="connsiteY76" fmla="*/ 411004 h 4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107896" h="417848">
                    <a:moveTo>
                      <a:pt x="1107896" y="411004"/>
                    </a:moveTo>
                    <a:cubicBezTo>
                      <a:pt x="1082874" y="391192"/>
                      <a:pt x="1057480" y="371789"/>
                      <a:pt x="1031696" y="352806"/>
                    </a:cubicBezTo>
                    <a:lnTo>
                      <a:pt x="1033792" y="351187"/>
                    </a:lnTo>
                    <a:cubicBezTo>
                      <a:pt x="1033792" y="351187"/>
                      <a:pt x="1032172" y="350234"/>
                      <a:pt x="1028934" y="348710"/>
                    </a:cubicBezTo>
                    <a:cubicBezTo>
                      <a:pt x="1038183" y="321707"/>
                      <a:pt x="1040316" y="292770"/>
                      <a:pt x="1035125" y="264700"/>
                    </a:cubicBezTo>
                    <a:cubicBezTo>
                      <a:pt x="1026743" y="209836"/>
                      <a:pt x="954543" y="123063"/>
                      <a:pt x="954543" y="123063"/>
                    </a:cubicBezTo>
                    <a:cubicBezTo>
                      <a:pt x="954543" y="123063"/>
                      <a:pt x="930255" y="154496"/>
                      <a:pt x="942447" y="219646"/>
                    </a:cubicBezTo>
                    <a:cubicBezTo>
                      <a:pt x="951972" y="270986"/>
                      <a:pt x="999597" y="323564"/>
                      <a:pt x="1018647" y="343471"/>
                    </a:cubicBezTo>
                    <a:cubicBezTo>
                      <a:pt x="999597" y="329755"/>
                      <a:pt x="981118" y="316325"/>
                      <a:pt x="962068" y="302990"/>
                    </a:cubicBezTo>
                    <a:cubicBezTo>
                      <a:pt x="949781" y="294322"/>
                      <a:pt x="937113" y="285845"/>
                      <a:pt x="924540" y="277463"/>
                    </a:cubicBezTo>
                    <a:cubicBezTo>
                      <a:pt x="911967" y="269081"/>
                      <a:pt x="898441" y="261842"/>
                      <a:pt x="885487" y="253937"/>
                    </a:cubicBezTo>
                    <a:lnTo>
                      <a:pt x="872152" y="246221"/>
                    </a:lnTo>
                    <a:cubicBezTo>
                      <a:pt x="879810" y="220418"/>
                      <a:pt x="881382" y="193196"/>
                      <a:pt x="876724" y="166688"/>
                    </a:cubicBezTo>
                    <a:cubicBezTo>
                      <a:pt x="868342" y="111919"/>
                      <a:pt x="796143" y="25146"/>
                      <a:pt x="796143" y="25146"/>
                    </a:cubicBezTo>
                    <a:cubicBezTo>
                      <a:pt x="796143" y="25146"/>
                      <a:pt x="771854" y="56579"/>
                      <a:pt x="784046" y="121634"/>
                    </a:cubicBezTo>
                    <a:cubicBezTo>
                      <a:pt x="791952" y="164116"/>
                      <a:pt x="825670" y="207359"/>
                      <a:pt x="848245" y="232410"/>
                    </a:cubicBezTo>
                    <a:cubicBezTo>
                      <a:pt x="834243" y="224504"/>
                      <a:pt x="820241" y="216789"/>
                      <a:pt x="805954" y="209264"/>
                    </a:cubicBezTo>
                    <a:cubicBezTo>
                      <a:pt x="758748" y="184118"/>
                      <a:pt x="710265" y="161449"/>
                      <a:pt x="660697" y="141351"/>
                    </a:cubicBezTo>
                    <a:cubicBezTo>
                      <a:pt x="660526" y="122063"/>
                      <a:pt x="655763" y="103089"/>
                      <a:pt x="646791" y="86011"/>
                    </a:cubicBezTo>
                    <a:cubicBezTo>
                      <a:pt x="627264" y="47911"/>
                      <a:pt x="544873" y="12763"/>
                      <a:pt x="544873" y="12763"/>
                    </a:cubicBezTo>
                    <a:cubicBezTo>
                      <a:pt x="544873" y="12763"/>
                      <a:pt x="530681" y="46577"/>
                      <a:pt x="555732" y="90583"/>
                    </a:cubicBezTo>
                    <a:cubicBezTo>
                      <a:pt x="559599" y="97136"/>
                      <a:pt x="564342" y="103127"/>
                      <a:pt x="569829" y="108395"/>
                    </a:cubicBezTo>
                    <a:lnTo>
                      <a:pt x="552589" y="102965"/>
                    </a:lnTo>
                    <a:cubicBezTo>
                      <a:pt x="523061" y="94393"/>
                      <a:pt x="493152" y="87344"/>
                      <a:pt x="463054" y="81248"/>
                    </a:cubicBezTo>
                    <a:cubicBezTo>
                      <a:pt x="440193" y="76771"/>
                      <a:pt x="417143" y="72771"/>
                      <a:pt x="394093" y="69533"/>
                    </a:cubicBezTo>
                    <a:cubicBezTo>
                      <a:pt x="386549" y="55274"/>
                      <a:pt x="376138" y="42720"/>
                      <a:pt x="363517" y="32671"/>
                    </a:cubicBezTo>
                    <a:cubicBezTo>
                      <a:pt x="334942" y="9049"/>
                      <a:pt x="258742" y="0"/>
                      <a:pt x="258742" y="0"/>
                    </a:cubicBezTo>
                    <a:cubicBezTo>
                      <a:pt x="258742" y="0"/>
                      <a:pt x="260362" y="27527"/>
                      <a:pt x="295604" y="54483"/>
                    </a:cubicBezTo>
                    <a:cubicBezTo>
                      <a:pt x="298652" y="56740"/>
                      <a:pt x="301833" y="58807"/>
                      <a:pt x="305129" y="60674"/>
                    </a:cubicBezTo>
                    <a:cubicBezTo>
                      <a:pt x="296652" y="60674"/>
                      <a:pt x="288079" y="59817"/>
                      <a:pt x="279507" y="59531"/>
                    </a:cubicBezTo>
                    <a:cubicBezTo>
                      <a:pt x="248541" y="58531"/>
                      <a:pt x="217537" y="59684"/>
                      <a:pt x="186733" y="62960"/>
                    </a:cubicBezTo>
                    <a:cubicBezTo>
                      <a:pt x="155615" y="66094"/>
                      <a:pt x="125040" y="73266"/>
                      <a:pt x="95770" y="84296"/>
                    </a:cubicBezTo>
                    <a:cubicBezTo>
                      <a:pt x="65775" y="95212"/>
                      <a:pt x="39627" y="114643"/>
                      <a:pt x="20522" y="140208"/>
                    </a:cubicBezTo>
                    <a:cubicBezTo>
                      <a:pt x="11210" y="153229"/>
                      <a:pt x="4722" y="168059"/>
                      <a:pt x="1472" y="183737"/>
                    </a:cubicBezTo>
                    <a:cubicBezTo>
                      <a:pt x="-1842" y="199901"/>
                      <a:pt x="478" y="216703"/>
                      <a:pt x="8044" y="231362"/>
                    </a:cubicBezTo>
                    <a:cubicBezTo>
                      <a:pt x="12286" y="239297"/>
                      <a:pt x="18651" y="245888"/>
                      <a:pt x="26428" y="250412"/>
                    </a:cubicBezTo>
                    <a:cubicBezTo>
                      <a:pt x="34333" y="254517"/>
                      <a:pt x="43142" y="256584"/>
                      <a:pt x="52050" y="256413"/>
                    </a:cubicBezTo>
                    <a:cubicBezTo>
                      <a:pt x="68404" y="255584"/>
                      <a:pt x="84254" y="250422"/>
                      <a:pt x="97960" y="241459"/>
                    </a:cubicBezTo>
                    <a:cubicBezTo>
                      <a:pt x="104780" y="237544"/>
                      <a:pt x="111162" y="232915"/>
                      <a:pt x="117010" y="227647"/>
                    </a:cubicBezTo>
                    <a:cubicBezTo>
                      <a:pt x="123021" y="222494"/>
                      <a:pt x="127697" y="215951"/>
                      <a:pt x="130631" y="208597"/>
                    </a:cubicBezTo>
                    <a:cubicBezTo>
                      <a:pt x="133441" y="201301"/>
                      <a:pt x="133441" y="193224"/>
                      <a:pt x="130631" y="185928"/>
                    </a:cubicBezTo>
                    <a:cubicBezTo>
                      <a:pt x="127812" y="178851"/>
                      <a:pt x="123297" y="172574"/>
                      <a:pt x="117486" y="167640"/>
                    </a:cubicBezTo>
                    <a:cubicBezTo>
                      <a:pt x="122716" y="172964"/>
                      <a:pt x="126507" y="179508"/>
                      <a:pt x="128536" y="186690"/>
                    </a:cubicBezTo>
                    <a:cubicBezTo>
                      <a:pt x="130469" y="193519"/>
                      <a:pt x="129783" y="200816"/>
                      <a:pt x="126630" y="207169"/>
                    </a:cubicBezTo>
                    <a:cubicBezTo>
                      <a:pt x="119068" y="219580"/>
                      <a:pt x="107666" y="229171"/>
                      <a:pt x="94150" y="234505"/>
                    </a:cubicBezTo>
                    <a:cubicBezTo>
                      <a:pt x="81453" y="241021"/>
                      <a:pt x="67261" y="244069"/>
                      <a:pt x="53002" y="243364"/>
                    </a:cubicBezTo>
                    <a:cubicBezTo>
                      <a:pt x="46611" y="242840"/>
                      <a:pt x="40447" y="240716"/>
                      <a:pt x="35095" y="237172"/>
                    </a:cubicBezTo>
                    <a:cubicBezTo>
                      <a:pt x="29905" y="233953"/>
                      <a:pt x="25587" y="229505"/>
                      <a:pt x="22522" y="224218"/>
                    </a:cubicBezTo>
                    <a:cubicBezTo>
                      <a:pt x="16556" y="212455"/>
                      <a:pt x="14840" y="198996"/>
                      <a:pt x="17665" y="186118"/>
                    </a:cubicBezTo>
                    <a:cubicBezTo>
                      <a:pt x="20563" y="172726"/>
                      <a:pt x="26206" y="160077"/>
                      <a:pt x="34238" y="148971"/>
                    </a:cubicBezTo>
                    <a:cubicBezTo>
                      <a:pt x="51497" y="125940"/>
                      <a:pt x="75148" y="108480"/>
                      <a:pt x="102247" y="98774"/>
                    </a:cubicBezTo>
                    <a:cubicBezTo>
                      <a:pt x="130126" y="88240"/>
                      <a:pt x="159263" y="81420"/>
                      <a:pt x="188924" y="78486"/>
                    </a:cubicBezTo>
                    <a:cubicBezTo>
                      <a:pt x="218937" y="75276"/>
                      <a:pt x="249141" y="74162"/>
                      <a:pt x="279316" y="75152"/>
                    </a:cubicBezTo>
                    <a:cubicBezTo>
                      <a:pt x="339943" y="77286"/>
                      <a:pt x="400284" y="84458"/>
                      <a:pt x="459720" y="96583"/>
                    </a:cubicBezTo>
                    <a:lnTo>
                      <a:pt x="461910" y="96583"/>
                    </a:lnTo>
                    <a:cubicBezTo>
                      <a:pt x="449538" y="95164"/>
                      <a:pt x="437041" y="95164"/>
                      <a:pt x="424668" y="96583"/>
                    </a:cubicBezTo>
                    <a:cubicBezTo>
                      <a:pt x="380186" y="101822"/>
                      <a:pt x="310368" y="157734"/>
                      <a:pt x="310368" y="157734"/>
                    </a:cubicBezTo>
                    <a:cubicBezTo>
                      <a:pt x="310368" y="157734"/>
                      <a:pt x="336371" y="178213"/>
                      <a:pt x="389139" y="170117"/>
                    </a:cubicBezTo>
                    <a:cubicBezTo>
                      <a:pt x="441908" y="162020"/>
                      <a:pt x="495534" y="105061"/>
                      <a:pt x="495534" y="105061"/>
                    </a:cubicBezTo>
                    <a:cubicBezTo>
                      <a:pt x="493029" y="103889"/>
                      <a:pt x="490447" y="102870"/>
                      <a:pt x="487818" y="102013"/>
                    </a:cubicBezTo>
                    <a:cubicBezTo>
                      <a:pt x="507916" y="106489"/>
                      <a:pt x="527919" y="111538"/>
                      <a:pt x="547540" y="117253"/>
                    </a:cubicBezTo>
                    <a:cubicBezTo>
                      <a:pt x="576115" y="125921"/>
                      <a:pt x="604690" y="136303"/>
                      <a:pt x="633265" y="146685"/>
                    </a:cubicBezTo>
                    <a:cubicBezTo>
                      <a:pt x="642790" y="150304"/>
                      <a:pt x="652315" y="154210"/>
                      <a:pt x="661840" y="158020"/>
                    </a:cubicBezTo>
                    <a:cubicBezTo>
                      <a:pt x="651163" y="157001"/>
                      <a:pt x="640419" y="157001"/>
                      <a:pt x="629741" y="158020"/>
                    </a:cubicBezTo>
                    <a:cubicBezTo>
                      <a:pt x="585069" y="161925"/>
                      <a:pt x="513726" y="215646"/>
                      <a:pt x="513726" y="215646"/>
                    </a:cubicBezTo>
                    <a:cubicBezTo>
                      <a:pt x="513726" y="215646"/>
                      <a:pt x="539063" y="236887"/>
                      <a:pt x="592117" y="230410"/>
                    </a:cubicBezTo>
                    <a:cubicBezTo>
                      <a:pt x="636218" y="225076"/>
                      <a:pt x="681938" y="185928"/>
                      <a:pt x="696035" y="173260"/>
                    </a:cubicBezTo>
                    <a:cubicBezTo>
                      <a:pt x="730706" y="188624"/>
                      <a:pt x="764777" y="205168"/>
                      <a:pt x="798238" y="222885"/>
                    </a:cubicBezTo>
                    <a:cubicBezTo>
                      <a:pt x="824908" y="236887"/>
                      <a:pt x="851102" y="251936"/>
                      <a:pt x="877105" y="267176"/>
                    </a:cubicBezTo>
                    <a:lnTo>
                      <a:pt x="915681" y="290703"/>
                    </a:lnTo>
                    <a:cubicBezTo>
                      <a:pt x="928540" y="298513"/>
                      <a:pt x="941780" y="305848"/>
                      <a:pt x="954639" y="313754"/>
                    </a:cubicBezTo>
                    <a:cubicBezTo>
                      <a:pt x="967498" y="321659"/>
                      <a:pt x="981023" y="329660"/>
                      <a:pt x="994072" y="337852"/>
                    </a:cubicBezTo>
                    <a:cubicBezTo>
                      <a:pt x="977670" y="334642"/>
                      <a:pt x="960963" y="333299"/>
                      <a:pt x="944256" y="333851"/>
                    </a:cubicBezTo>
                    <a:cubicBezTo>
                      <a:pt x="887106" y="335661"/>
                      <a:pt x="788999" y="394811"/>
                      <a:pt x="788999" y="394811"/>
                    </a:cubicBezTo>
                    <a:cubicBezTo>
                      <a:pt x="788999" y="394811"/>
                      <a:pt x="818622" y="421672"/>
                      <a:pt x="887202" y="417385"/>
                    </a:cubicBezTo>
                    <a:cubicBezTo>
                      <a:pt x="942352" y="414052"/>
                      <a:pt x="1003312" y="373285"/>
                      <a:pt x="1025029" y="357378"/>
                    </a:cubicBezTo>
                    <a:cubicBezTo>
                      <a:pt x="1052842" y="375028"/>
                      <a:pt x="1080464" y="392906"/>
                      <a:pt x="1107896" y="411004"/>
                    </a:cubicBezTo>
                    <a:close/>
                  </a:path>
                </a:pathLst>
              </a:custGeom>
              <a:solidFill>
                <a:srgbClr val="263238"/>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224B3C44-A858-9708-EDEE-5976D5935B77}"/>
                  </a:ext>
                </a:extLst>
              </p:cNvPr>
              <p:cNvSpPr/>
              <p:nvPr/>
            </p:nvSpPr>
            <p:spPr>
              <a:xfrm>
                <a:off x="1399501" y="3754372"/>
                <a:ext cx="403669" cy="15528"/>
              </a:xfrm>
              <a:custGeom>
                <a:avLst/>
                <a:gdLst>
                  <a:gd name="connsiteX0" fmla="*/ 395669 w 403669"/>
                  <a:gd name="connsiteY0" fmla="*/ 1 h 15528"/>
                  <a:gd name="connsiteX1" fmla="*/ 8001 w 403669"/>
                  <a:gd name="connsiteY1" fmla="*/ 1 h 15528"/>
                  <a:gd name="connsiteX2" fmla="*/ 0 w 403669"/>
                  <a:gd name="connsiteY2" fmla="*/ 7811 h 15528"/>
                  <a:gd name="connsiteX3" fmla="*/ 0 w 403669"/>
                  <a:gd name="connsiteY3" fmla="*/ 7811 h 15528"/>
                  <a:gd name="connsiteX4" fmla="*/ 8001 w 403669"/>
                  <a:gd name="connsiteY4" fmla="*/ 15526 h 15528"/>
                  <a:gd name="connsiteX5" fmla="*/ 395669 w 403669"/>
                  <a:gd name="connsiteY5" fmla="*/ 15526 h 15528"/>
                  <a:gd name="connsiteX6" fmla="*/ 403669 w 403669"/>
                  <a:gd name="connsiteY6" fmla="*/ 7906 h 15528"/>
                  <a:gd name="connsiteX7" fmla="*/ 403669 w 403669"/>
                  <a:gd name="connsiteY7" fmla="*/ 7811 h 15528"/>
                  <a:gd name="connsiteX8" fmla="*/ 395669 w 403669"/>
                  <a:gd name="connsiteY8" fmla="*/ 1 h 15528"/>
                  <a:gd name="connsiteX9" fmla="*/ 395669 w 403669"/>
                  <a:gd name="connsiteY9" fmla="*/ 1 h 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669" h="15528">
                    <a:moveTo>
                      <a:pt x="395669" y="1"/>
                    </a:moveTo>
                    <a:lnTo>
                      <a:pt x="8001" y="1"/>
                    </a:lnTo>
                    <a:cubicBezTo>
                      <a:pt x="3635" y="-56"/>
                      <a:pt x="53" y="3449"/>
                      <a:pt x="0" y="7811"/>
                    </a:cubicBezTo>
                    <a:cubicBezTo>
                      <a:pt x="0" y="7811"/>
                      <a:pt x="0" y="7811"/>
                      <a:pt x="0" y="7811"/>
                    </a:cubicBezTo>
                    <a:cubicBezTo>
                      <a:pt x="104" y="12136"/>
                      <a:pt x="3671" y="15584"/>
                      <a:pt x="8001" y="15526"/>
                    </a:cubicBezTo>
                    <a:lnTo>
                      <a:pt x="395669" y="15526"/>
                    </a:lnTo>
                    <a:cubicBezTo>
                      <a:pt x="399983" y="15631"/>
                      <a:pt x="403565" y="12221"/>
                      <a:pt x="403669" y="7906"/>
                    </a:cubicBezTo>
                    <a:cubicBezTo>
                      <a:pt x="403669" y="7878"/>
                      <a:pt x="403669" y="7840"/>
                      <a:pt x="403669" y="7811"/>
                    </a:cubicBezTo>
                    <a:cubicBezTo>
                      <a:pt x="403622" y="3449"/>
                      <a:pt x="400031" y="-47"/>
                      <a:pt x="395669" y="1"/>
                    </a:cubicBezTo>
                    <a:cubicBezTo>
                      <a:pt x="395669" y="1"/>
                      <a:pt x="395669" y="1"/>
                      <a:pt x="395669" y="1"/>
                    </a:cubicBezTo>
                    <a:close/>
                  </a:path>
                </a:pathLst>
              </a:custGeom>
              <a:solidFill>
                <a:srgbClr val="263238"/>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B66E8F4-976F-D003-7BD9-A500166ACFE6}"/>
                  </a:ext>
                </a:extLst>
              </p:cNvPr>
              <p:cNvSpPr/>
              <p:nvPr/>
            </p:nvSpPr>
            <p:spPr>
              <a:xfrm>
                <a:off x="1410074" y="3796473"/>
                <a:ext cx="393096" cy="15527"/>
              </a:xfrm>
              <a:custGeom>
                <a:avLst/>
                <a:gdLst>
                  <a:gd name="connsiteX0" fmla="*/ 385096 w 393096"/>
                  <a:gd name="connsiteY0" fmla="*/ 1 h 15527"/>
                  <a:gd name="connsiteX1" fmla="*/ 8001 w 393096"/>
                  <a:gd name="connsiteY1" fmla="*/ 1 h 15527"/>
                  <a:gd name="connsiteX2" fmla="*/ 0 w 393096"/>
                  <a:gd name="connsiteY2" fmla="*/ 7716 h 15527"/>
                  <a:gd name="connsiteX3" fmla="*/ 8000 w 393096"/>
                  <a:gd name="connsiteY3" fmla="*/ 15526 h 15527"/>
                  <a:gd name="connsiteX4" fmla="*/ 8001 w 393096"/>
                  <a:gd name="connsiteY4" fmla="*/ 15526 h 15527"/>
                  <a:gd name="connsiteX5" fmla="*/ 385096 w 393096"/>
                  <a:gd name="connsiteY5" fmla="*/ 15526 h 15527"/>
                  <a:gd name="connsiteX6" fmla="*/ 393097 w 393096"/>
                  <a:gd name="connsiteY6" fmla="*/ 7716 h 15527"/>
                  <a:gd name="connsiteX7" fmla="*/ 393097 w 393096"/>
                  <a:gd name="connsiteY7" fmla="*/ 7716 h 15527"/>
                  <a:gd name="connsiteX8" fmla="*/ 385191 w 393096"/>
                  <a:gd name="connsiteY8" fmla="*/ 1 h 15527"/>
                  <a:gd name="connsiteX9" fmla="*/ 385096 w 393096"/>
                  <a:gd name="connsiteY9" fmla="*/ 1 h 1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096" h="15527">
                    <a:moveTo>
                      <a:pt x="385096" y="1"/>
                    </a:moveTo>
                    <a:lnTo>
                      <a:pt x="8001" y="1"/>
                    </a:lnTo>
                    <a:cubicBezTo>
                      <a:pt x="3671" y="-56"/>
                      <a:pt x="104" y="3392"/>
                      <a:pt x="0" y="7716"/>
                    </a:cubicBezTo>
                    <a:cubicBezTo>
                      <a:pt x="52" y="12078"/>
                      <a:pt x="3634" y="15574"/>
                      <a:pt x="8000" y="15526"/>
                    </a:cubicBezTo>
                    <a:cubicBezTo>
                      <a:pt x="8000" y="15526"/>
                      <a:pt x="8001" y="15526"/>
                      <a:pt x="8001" y="15526"/>
                    </a:cubicBezTo>
                    <a:lnTo>
                      <a:pt x="385096" y="15526"/>
                    </a:lnTo>
                    <a:cubicBezTo>
                      <a:pt x="389458" y="15584"/>
                      <a:pt x="393040" y="12078"/>
                      <a:pt x="393097" y="7716"/>
                    </a:cubicBezTo>
                    <a:cubicBezTo>
                      <a:pt x="393097" y="7716"/>
                      <a:pt x="393097" y="7716"/>
                      <a:pt x="393097" y="7716"/>
                    </a:cubicBezTo>
                    <a:cubicBezTo>
                      <a:pt x="393049" y="3401"/>
                      <a:pt x="389506" y="-56"/>
                      <a:pt x="385191" y="1"/>
                    </a:cubicBezTo>
                    <a:cubicBezTo>
                      <a:pt x="385162" y="1"/>
                      <a:pt x="385124" y="1"/>
                      <a:pt x="385096" y="1"/>
                    </a:cubicBezTo>
                    <a:close/>
                  </a:path>
                </a:pathLst>
              </a:custGeom>
              <a:solidFill>
                <a:srgbClr val="263238"/>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8781F30D-7984-7014-6A8F-65471632EBF8}"/>
                  </a:ext>
                </a:extLst>
              </p:cNvPr>
              <p:cNvSpPr/>
              <p:nvPr/>
            </p:nvSpPr>
            <p:spPr>
              <a:xfrm>
                <a:off x="1419499" y="3836239"/>
                <a:ext cx="383671" cy="15624"/>
              </a:xfrm>
              <a:custGeom>
                <a:avLst/>
                <a:gdLst>
                  <a:gd name="connsiteX0" fmla="*/ 375671 w 383671"/>
                  <a:gd name="connsiteY0" fmla="*/ 48 h 15624"/>
                  <a:gd name="connsiteX1" fmla="*/ 8672 w 383671"/>
                  <a:gd name="connsiteY1" fmla="*/ 48 h 15624"/>
                  <a:gd name="connsiteX2" fmla="*/ 48 w 383671"/>
                  <a:gd name="connsiteY2" fmla="*/ 6954 h 15624"/>
                  <a:gd name="connsiteX3" fmla="*/ 6950 w 383671"/>
                  <a:gd name="connsiteY3" fmla="*/ 15574 h 15624"/>
                  <a:gd name="connsiteX4" fmla="*/ 8672 w 383671"/>
                  <a:gd name="connsiteY4" fmla="*/ 15574 h 15624"/>
                  <a:gd name="connsiteX5" fmla="*/ 375671 w 383671"/>
                  <a:gd name="connsiteY5" fmla="*/ 15574 h 15624"/>
                  <a:gd name="connsiteX6" fmla="*/ 383672 w 383671"/>
                  <a:gd name="connsiteY6" fmla="*/ 7764 h 15624"/>
                  <a:gd name="connsiteX7" fmla="*/ 383672 w 383671"/>
                  <a:gd name="connsiteY7" fmla="*/ 7764 h 15624"/>
                  <a:gd name="connsiteX8" fmla="*/ 375766 w 383671"/>
                  <a:gd name="connsiteY8" fmla="*/ 48 h 15624"/>
                  <a:gd name="connsiteX9" fmla="*/ 375671 w 383671"/>
                  <a:gd name="connsiteY9" fmla="*/ 48 h 1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671" h="15624">
                    <a:moveTo>
                      <a:pt x="375671" y="48"/>
                    </a:moveTo>
                    <a:lnTo>
                      <a:pt x="8672" y="48"/>
                    </a:lnTo>
                    <a:cubicBezTo>
                      <a:pt x="4385" y="-428"/>
                      <a:pt x="524" y="2658"/>
                      <a:pt x="48" y="6954"/>
                    </a:cubicBezTo>
                    <a:cubicBezTo>
                      <a:pt x="-428" y="11240"/>
                      <a:pt x="2663" y="15098"/>
                      <a:pt x="6950" y="15574"/>
                    </a:cubicBezTo>
                    <a:cubicBezTo>
                      <a:pt x="7523" y="15641"/>
                      <a:pt x="8100" y="15641"/>
                      <a:pt x="8672" y="15574"/>
                    </a:cubicBezTo>
                    <a:lnTo>
                      <a:pt x="375671" y="15574"/>
                    </a:lnTo>
                    <a:cubicBezTo>
                      <a:pt x="380033" y="15631"/>
                      <a:pt x="383614" y="12126"/>
                      <a:pt x="383672" y="7764"/>
                    </a:cubicBezTo>
                    <a:cubicBezTo>
                      <a:pt x="383672" y="7764"/>
                      <a:pt x="383672" y="7764"/>
                      <a:pt x="383672" y="7764"/>
                    </a:cubicBezTo>
                    <a:cubicBezTo>
                      <a:pt x="383624" y="3449"/>
                      <a:pt x="380081" y="-9"/>
                      <a:pt x="375766" y="48"/>
                    </a:cubicBezTo>
                    <a:cubicBezTo>
                      <a:pt x="375737" y="48"/>
                      <a:pt x="375699" y="48"/>
                      <a:pt x="375671" y="48"/>
                    </a:cubicBezTo>
                    <a:close/>
                  </a:path>
                </a:pathLst>
              </a:custGeom>
              <a:solidFill>
                <a:srgbClr val="263238"/>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0DFB566-8BC9-AAA0-9D43-0FDA4A9CEEFB}"/>
                  </a:ext>
                </a:extLst>
              </p:cNvPr>
              <p:cNvSpPr/>
              <p:nvPr/>
            </p:nvSpPr>
            <p:spPr>
              <a:xfrm>
                <a:off x="1429600" y="3874006"/>
                <a:ext cx="373570" cy="15527"/>
              </a:xfrm>
              <a:custGeom>
                <a:avLst/>
                <a:gdLst>
                  <a:gd name="connsiteX0" fmla="*/ 365570 w 373570"/>
                  <a:gd name="connsiteY0" fmla="*/ 1 h 15527"/>
                  <a:gd name="connsiteX1" fmla="*/ 8001 w 373570"/>
                  <a:gd name="connsiteY1" fmla="*/ 1 h 15527"/>
                  <a:gd name="connsiteX2" fmla="*/ 0 w 373570"/>
                  <a:gd name="connsiteY2" fmla="*/ 7716 h 15527"/>
                  <a:gd name="connsiteX3" fmla="*/ 8000 w 373570"/>
                  <a:gd name="connsiteY3" fmla="*/ 15526 h 15527"/>
                  <a:gd name="connsiteX4" fmla="*/ 8001 w 373570"/>
                  <a:gd name="connsiteY4" fmla="*/ 15526 h 15527"/>
                  <a:gd name="connsiteX5" fmla="*/ 365570 w 373570"/>
                  <a:gd name="connsiteY5" fmla="*/ 15526 h 15527"/>
                  <a:gd name="connsiteX6" fmla="*/ 373571 w 373570"/>
                  <a:gd name="connsiteY6" fmla="*/ 7716 h 15527"/>
                  <a:gd name="connsiteX7" fmla="*/ 373571 w 373570"/>
                  <a:gd name="connsiteY7" fmla="*/ 7716 h 15527"/>
                  <a:gd name="connsiteX8" fmla="*/ 365665 w 373570"/>
                  <a:gd name="connsiteY8" fmla="*/ 1 h 15527"/>
                  <a:gd name="connsiteX9" fmla="*/ 365570 w 373570"/>
                  <a:gd name="connsiteY9" fmla="*/ 1 h 1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70" h="15527">
                    <a:moveTo>
                      <a:pt x="365570" y="1"/>
                    </a:moveTo>
                    <a:lnTo>
                      <a:pt x="8001" y="1"/>
                    </a:lnTo>
                    <a:cubicBezTo>
                      <a:pt x="3671" y="-56"/>
                      <a:pt x="104" y="3392"/>
                      <a:pt x="0" y="7716"/>
                    </a:cubicBezTo>
                    <a:cubicBezTo>
                      <a:pt x="52" y="12078"/>
                      <a:pt x="3634" y="15574"/>
                      <a:pt x="8000" y="15526"/>
                    </a:cubicBezTo>
                    <a:cubicBezTo>
                      <a:pt x="8000" y="15526"/>
                      <a:pt x="8001" y="15526"/>
                      <a:pt x="8001" y="15526"/>
                    </a:cubicBezTo>
                    <a:lnTo>
                      <a:pt x="365570" y="15526"/>
                    </a:lnTo>
                    <a:cubicBezTo>
                      <a:pt x="369932" y="15584"/>
                      <a:pt x="373513" y="12078"/>
                      <a:pt x="373571" y="7716"/>
                    </a:cubicBezTo>
                    <a:cubicBezTo>
                      <a:pt x="373571" y="7716"/>
                      <a:pt x="373571" y="7716"/>
                      <a:pt x="373571" y="7716"/>
                    </a:cubicBezTo>
                    <a:cubicBezTo>
                      <a:pt x="373523" y="3401"/>
                      <a:pt x="369980" y="-56"/>
                      <a:pt x="365665" y="1"/>
                    </a:cubicBezTo>
                    <a:cubicBezTo>
                      <a:pt x="365636" y="1"/>
                      <a:pt x="365598" y="1"/>
                      <a:pt x="365570" y="1"/>
                    </a:cubicBezTo>
                    <a:close/>
                  </a:path>
                </a:pathLst>
              </a:custGeom>
              <a:solidFill>
                <a:srgbClr val="263238"/>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1BD44CF-8796-10F1-2E45-A9D1BAEDD3B0}"/>
                  </a:ext>
                </a:extLst>
              </p:cNvPr>
              <p:cNvSpPr/>
              <p:nvPr/>
            </p:nvSpPr>
            <p:spPr>
              <a:xfrm>
                <a:off x="2513926" y="3469195"/>
                <a:ext cx="261080" cy="434340"/>
              </a:xfrm>
              <a:custGeom>
                <a:avLst/>
                <a:gdLst>
                  <a:gd name="connsiteX0" fmla="*/ 59246 w 261080"/>
                  <a:gd name="connsiteY0" fmla="*/ 0 h 434340"/>
                  <a:gd name="connsiteX1" fmla="*/ 0 w 261080"/>
                  <a:gd name="connsiteY1" fmla="*/ 434340 h 434340"/>
                  <a:gd name="connsiteX2" fmla="*/ 178594 w 261080"/>
                  <a:gd name="connsiteY2" fmla="*/ 434340 h 434340"/>
                  <a:gd name="connsiteX3" fmla="*/ 261080 w 261080"/>
                  <a:gd name="connsiteY3" fmla="*/ 0 h 434340"/>
                  <a:gd name="connsiteX4" fmla="*/ 76676 w 261080"/>
                  <a:gd name="connsiteY4" fmla="*/ 415766 h 434340"/>
                  <a:gd name="connsiteX5" fmla="*/ 25908 w 261080"/>
                  <a:gd name="connsiteY5" fmla="*/ 415766 h 434340"/>
                  <a:gd name="connsiteX6" fmla="*/ 33052 w 261080"/>
                  <a:gd name="connsiteY6" fmla="*/ 366427 h 434340"/>
                  <a:gd name="connsiteX7" fmla="*/ 84487 w 261080"/>
                  <a:gd name="connsiteY7" fmla="*/ 366427 h 434340"/>
                  <a:gd name="connsiteX8" fmla="*/ 92583 w 261080"/>
                  <a:gd name="connsiteY8" fmla="*/ 315659 h 434340"/>
                  <a:gd name="connsiteX9" fmla="*/ 40291 w 261080"/>
                  <a:gd name="connsiteY9" fmla="*/ 315659 h 434340"/>
                  <a:gd name="connsiteX10" fmla="*/ 47816 w 261080"/>
                  <a:gd name="connsiteY10" fmla="*/ 263366 h 434340"/>
                  <a:gd name="connsiteX11" fmla="*/ 100870 w 261080"/>
                  <a:gd name="connsiteY11" fmla="*/ 263366 h 434340"/>
                  <a:gd name="connsiteX12" fmla="*/ 109442 w 261080"/>
                  <a:gd name="connsiteY12" fmla="*/ 209455 h 434340"/>
                  <a:gd name="connsiteX13" fmla="*/ 55531 w 261080"/>
                  <a:gd name="connsiteY13" fmla="*/ 209455 h 434340"/>
                  <a:gd name="connsiteX14" fmla="*/ 63532 w 261080"/>
                  <a:gd name="connsiteY14" fmla="*/ 153924 h 434340"/>
                  <a:gd name="connsiteX15" fmla="*/ 118205 w 261080"/>
                  <a:gd name="connsiteY15" fmla="*/ 153924 h 434340"/>
                  <a:gd name="connsiteX16" fmla="*/ 127254 w 261080"/>
                  <a:gd name="connsiteY16" fmla="*/ 96583 h 434340"/>
                  <a:gd name="connsiteX17" fmla="*/ 71342 w 261080"/>
                  <a:gd name="connsiteY17" fmla="*/ 96583 h 434340"/>
                  <a:gd name="connsiteX18" fmla="*/ 79820 w 261080"/>
                  <a:gd name="connsiteY18" fmla="*/ 37433 h 434340"/>
                  <a:gd name="connsiteX19" fmla="*/ 136303 w 261080"/>
                  <a:gd name="connsiteY19" fmla="*/ 37433 h 434340"/>
                  <a:gd name="connsiteX20" fmla="*/ 158687 w 261080"/>
                  <a:gd name="connsiteY20" fmla="*/ 415766 h 434340"/>
                  <a:gd name="connsiteX21" fmla="*/ 107918 w 261080"/>
                  <a:gd name="connsiteY21" fmla="*/ 415766 h 434340"/>
                  <a:gd name="connsiteX22" fmla="*/ 116205 w 261080"/>
                  <a:gd name="connsiteY22" fmla="*/ 366427 h 434340"/>
                  <a:gd name="connsiteX23" fmla="*/ 167735 w 261080"/>
                  <a:gd name="connsiteY23" fmla="*/ 366427 h 434340"/>
                  <a:gd name="connsiteX24" fmla="*/ 176975 w 261080"/>
                  <a:gd name="connsiteY24" fmla="*/ 315659 h 434340"/>
                  <a:gd name="connsiteX25" fmla="*/ 124778 w 261080"/>
                  <a:gd name="connsiteY25" fmla="*/ 315659 h 434340"/>
                  <a:gd name="connsiteX26" fmla="*/ 133541 w 261080"/>
                  <a:gd name="connsiteY26" fmla="*/ 263366 h 434340"/>
                  <a:gd name="connsiteX27" fmla="*/ 186595 w 261080"/>
                  <a:gd name="connsiteY27" fmla="*/ 263366 h 434340"/>
                  <a:gd name="connsiteX28" fmla="*/ 196025 w 261080"/>
                  <a:gd name="connsiteY28" fmla="*/ 209455 h 434340"/>
                  <a:gd name="connsiteX29" fmla="*/ 142208 w 261080"/>
                  <a:gd name="connsiteY29" fmla="*/ 209455 h 434340"/>
                  <a:gd name="connsiteX30" fmla="*/ 151733 w 261080"/>
                  <a:gd name="connsiteY30" fmla="*/ 153924 h 434340"/>
                  <a:gd name="connsiteX31" fmla="*/ 206407 w 261080"/>
                  <a:gd name="connsiteY31" fmla="*/ 153924 h 434340"/>
                  <a:gd name="connsiteX32" fmla="*/ 216694 w 261080"/>
                  <a:gd name="connsiteY32" fmla="*/ 96583 h 434340"/>
                  <a:gd name="connsiteX33" fmla="*/ 161163 w 261080"/>
                  <a:gd name="connsiteY33" fmla="*/ 96583 h 434340"/>
                  <a:gd name="connsiteX34" fmla="*/ 170688 w 261080"/>
                  <a:gd name="connsiteY34" fmla="*/ 37433 h 434340"/>
                  <a:gd name="connsiteX35" fmla="*/ 227171 w 261080"/>
                  <a:gd name="connsiteY35" fmla="*/ 37433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80" h="434340">
                    <a:moveTo>
                      <a:pt x="59246" y="0"/>
                    </a:moveTo>
                    <a:lnTo>
                      <a:pt x="0" y="434340"/>
                    </a:lnTo>
                    <a:lnTo>
                      <a:pt x="178594" y="434340"/>
                    </a:lnTo>
                    <a:lnTo>
                      <a:pt x="261080" y="0"/>
                    </a:lnTo>
                    <a:close/>
                    <a:moveTo>
                      <a:pt x="76676" y="415766"/>
                    </a:moveTo>
                    <a:lnTo>
                      <a:pt x="25908" y="415766"/>
                    </a:lnTo>
                    <a:lnTo>
                      <a:pt x="33052" y="366427"/>
                    </a:lnTo>
                    <a:lnTo>
                      <a:pt x="84487" y="366427"/>
                    </a:lnTo>
                    <a:close/>
                    <a:moveTo>
                      <a:pt x="92583" y="315659"/>
                    </a:moveTo>
                    <a:lnTo>
                      <a:pt x="40291" y="315659"/>
                    </a:lnTo>
                    <a:lnTo>
                      <a:pt x="47816" y="263366"/>
                    </a:lnTo>
                    <a:lnTo>
                      <a:pt x="100870" y="263366"/>
                    </a:lnTo>
                    <a:close/>
                    <a:moveTo>
                      <a:pt x="109442" y="209455"/>
                    </a:moveTo>
                    <a:lnTo>
                      <a:pt x="55531" y="209455"/>
                    </a:lnTo>
                    <a:lnTo>
                      <a:pt x="63532" y="153924"/>
                    </a:lnTo>
                    <a:lnTo>
                      <a:pt x="118205" y="153924"/>
                    </a:lnTo>
                    <a:close/>
                    <a:moveTo>
                      <a:pt x="127254" y="96583"/>
                    </a:moveTo>
                    <a:lnTo>
                      <a:pt x="71342" y="96583"/>
                    </a:lnTo>
                    <a:lnTo>
                      <a:pt x="79820" y="37433"/>
                    </a:lnTo>
                    <a:lnTo>
                      <a:pt x="136303" y="37433"/>
                    </a:lnTo>
                    <a:close/>
                    <a:moveTo>
                      <a:pt x="158687" y="415766"/>
                    </a:moveTo>
                    <a:lnTo>
                      <a:pt x="107918" y="415766"/>
                    </a:lnTo>
                    <a:lnTo>
                      <a:pt x="116205" y="366427"/>
                    </a:lnTo>
                    <a:lnTo>
                      <a:pt x="167735" y="366427"/>
                    </a:lnTo>
                    <a:close/>
                    <a:moveTo>
                      <a:pt x="176975" y="315659"/>
                    </a:moveTo>
                    <a:lnTo>
                      <a:pt x="124778" y="315659"/>
                    </a:lnTo>
                    <a:lnTo>
                      <a:pt x="133541" y="263366"/>
                    </a:lnTo>
                    <a:lnTo>
                      <a:pt x="186595" y="263366"/>
                    </a:lnTo>
                    <a:close/>
                    <a:moveTo>
                      <a:pt x="196025" y="209455"/>
                    </a:moveTo>
                    <a:lnTo>
                      <a:pt x="142208" y="209455"/>
                    </a:lnTo>
                    <a:lnTo>
                      <a:pt x="151733" y="153924"/>
                    </a:lnTo>
                    <a:lnTo>
                      <a:pt x="206407" y="153924"/>
                    </a:lnTo>
                    <a:close/>
                    <a:moveTo>
                      <a:pt x="216694" y="96583"/>
                    </a:moveTo>
                    <a:lnTo>
                      <a:pt x="161163" y="96583"/>
                    </a:lnTo>
                    <a:lnTo>
                      <a:pt x="170688" y="37433"/>
                    </a:lnTo>
                    <a:lnTo>
                      <a:pt x="227171" y="37433"/>
                    </a:lnTo>
                    <a:close/>
                  </a:path>
                </a:pathLst>
              </a:custGeom>
              <a:solidFill>
                <a:srgbClr val="A259FF"/>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2FCE2BD-D5D6-A4C8-73DC-15DDDF4A31D4}"/>
                  </a:ext>
                </a:extLst>
              </p:cNvPr>
              <p:cNvSpPr/>
              <p:nvPr/>
            </p:nvSpPr>
            <p:spPr>
              <a:xfrm>
                <a:off x="1637817" y="3337464"/>
                <a:ext cx="907923" cy="88868"/>
              </a:xfrm>
              <a:custGeom>
                <a:avLst/>
                <a:gdLst>
                  <a:gd name="connsiteX0" fmla="*/ 9525 w 907923"/>
                  <a:gd name="connsiteY0" fmla="*/ 88868 h 88868"/>
                  <a:gd name="connsiteX1" fmla="*/ 896874 w 907923"/>
                  <a:gd name="connsiteY1" fmla="*/ 88868 h 88868"/>
                  <a:gd name="connsiteX2" fmla="*/ 907923 w 907923"/>
                  <a:gd name="connsiteY2" fmla="*/ 0 h 88868"/>
                  <a:gd name="connsiteX3" fmla="*/ 0 w 907923"/>
                  <a:gd name="connsiteY3" fmla="*/ 0 h 88868"/>
                  <a:gd name="connsiteX4" fmla="*/ 9525 w 907923"/>
                  <a:gd name="connsiteY4" fmla="*/ 88868 h 8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923" h="88868">
                    <a:moveTo>
                      <a:pt x="9525" y="88868"/>
                    </a:moveTo>
                    <a:lnTo>
                      <a:pt x="896874" y="88868"/>
                    </a:lnTo>
                    <a:lnTo>
                      <a:pt x="907923" y="0"/>
                    </a:lnTo>
                    <a:lnTo>
                      <a:pt x="0" y="0"/>
                    </a:lnTo>
                    <a:lnTo>
                      <a:pt x="9525" y="88868"/>
                    </a:lnTo>
                    <a:close/>
                  </a:path>
                </a:pathLst>
              </a:custGeom>
              <a:solidFill>
                <a:srgbClr val="A259FF"/>
              </a:solidFill>
              <a:ln w="9525" cap="flat">
                <a:noFill/>
                <a:prstDash val="solid"/>
                <a:miter/>
              </a:ln>
            </p:spPr>
            <p:txBody>
              <a:bodyPr rtlCol="0" anchor="ctr"/>
              <a:lstStyle/>
              <a:p>
                <a:endParaRPr lang="en-US"/>
              </a:p>
            </p:txBody>
          </p:sp>
        </p:grpSp>
        <p:grpSp>
          <p:nvGrpSpPr>
            <p:cNvPr id="130" name="Graphic 5">
              <a:extLst>
                <a:ext uri="{FF2B5EF4-FFF2-40B4-BE49-F238E27FC236}">
                  <a16:creationId xmlns:a16="http://schemas.microsoft.com/office/drawing/2014/main" id="{14D65BC2-19CC-07AF-C5FE-B0C138A3B3E7}"/>
                </a:ext>
              </a:extLst>
            </p:cNvPr>
            <p:cNvGrpSpPr/>
            <p:nvPr/>
          </p:nvGrpSpPr>
          <p:grpSpPr>
            <a:xfrm>
              <a:off x="3390786" y="4624572"/>
              <a:ext cx="1147571" cy="1316450"/>
              <a:chOff x="3744747" y="4191952"/>
              <a:chExt cx="1147571" cy="1316450"/>
            </a:xfrm>
          </p:grpSpPr>
          <p:sp>
            <p:nvSpPr>
              <p:cNvPr id="131" name="Freeform: Shape 130">
                <a:extLst>
                  <a:ext uri="{FF2B5EF4-FFF2-40B4-BE49-F238E27FC236}">
                    <a16:creationId xmlns:a16="http://schemas.microsoft.com/office/drawing/2014/main" id="{5B323DF4-C83B-0E86-DC22-2BC21FDB45DD}"/>
                  </a:ext>
                </a:extLst>
              </p:cNvPr>
              <p:cNvSpPr/>
              <p:nvPr/>
            </p:nvSpPr>
            <p:spPr>
              <a:xfrm>
                <a:off x="3744747" y="4230433"/>
                <a:ext cx="1112234" cy="1277969"/>
              </a:xfrm>
              <a:custGeom>
                <a:avLst/>
                <a:gdLst>
                  <a:gd name="connsiteX0" fmla="*/ 0 w 1112234"/>
                  <a:gd name="connsiteY0" fmla="*/ 913352 h 1277969"/>
                  <a:gd name="connsiteX1" fmla="*/ 623983 w 1112234"/>
                  <a:gd name="connsiteY1" fmla="*/ 1277969 h 1277969"/>
                  <a:gd name="connsiteX2" fmla="*/ 1112234 w 1112234"/>
                  <a:gd name="connsiteY2" fmla="*/ 330517 h 1277969"/>
                  <a:gd name="connsiteX3" fmla="*/ 530638 w 1112234"/>
                  <a:gd name="connsiteY3" fmla="*/ 0 h 1277969"/>
                  <a:gd name="connsiteX4" fmla="*/ 0 w 1112234"/>
                  <a:gd name="connsiteY4" fmla="*/ 913352 h 127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234" h="1277969">
                    <a:moveTo>
                      <a:pt x="0" y="913352"/>
                    </a:moveTo>
                    <a:lnTo>
                      <a:pt x="623983" y="1277969"/>
                    </a:lnTo>
                    <a:lnTo>
                      <a:pt x="1112234" y="330517"/>
                    </a:lnTo>
                    <a:lnTo>
                      <a:pt x="530638" y="0"/>
                    </a:lnTo>
                    <a:lnTo>
                      <a:pt x="0" y="913352"/>
                    </a:lnTo>
                    <a:close/>
                  </a:path>
                </a:pathLst>
              </a:custGeom>
              <a:solidFill>
                <a:srgbClr val="263238"/>
              </a:solidFill>
              <a:ln w="9525" cap="rnd">
                <a:solidFill>
                  <a:srgbClr val="263238"/>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6ACE0F23-A3CB-6C41-7F3D-12445167F577}"/>
                  </a:ext>
                </a:extLst>
              </p:cNvPr>
              <p:cNvSpPr/>
              <p:nvPr/>
            </p:nvSpPr>
            <p:spPr>
              <a:xfrm>
                <a:off x="3744747" y="5082729"/>
                <a:ext cx="659415" cy="413956"/>
              </a:xfrm>
              <a:custGeom>
                <a:avLst/>
                <a:gdLst>
                  <a:gd name="connsiteX0" fmla="*/ 24289 w 659415"/>
                  <a:gd name="connsiteY0" fmla="*/ 0 h 413956"/>
                  <a:gd name="connsiteX1" fmla="*/ 0 w 659415"/>
                  <a:gd name="connsiteY1" fmla="*/ 61055 h 413956"/>
                  <a:gd name="connsiteX2" fmla="*/ 623888 w 659415"/>
                  <a:gd name="connsiteY2" fmla="*/ 413956 h 413956"/>
                  <a:gd name="connsiteX3" fmla="*/ 659416 w 659415"/>
                  <a:gd name="connsiteY3" fmla="*/ 352996 h 413956"/>
                </a:gdLst>
                <a:ahLst/>
                <a:cxnLst>
                  <a:cxn ang="0">
                    <a:pos x="connsiteX0" y="connsiteY0"/>
                  </a:cxn>
                  <a:cxn ang="0">
                    <a:pos x="connsiteX1" y="connsiteY1"/>
                  </a:cxn>
                  <a:cxn ang="0">
                    <a:pos x="connsiteX2" y="connsiteY2"/>
                  </a:cxn>
                  <a:cxn ang="0">
                    <a:pos x="connsiteX3" y="connsiteY3"/>
                  </a:cxn>
                </a:cxnLst>
                <a:rect l="l" t="t" r="r" b="b"/>
                <a:pathLst>
                  <a:path w="659415" h="413956">
                    <a:moveTo>
                      <a:pt x="24289" y="0"/>
                    </a:moveTo>
                    <a:lnTo>
                      <a:pt x="0" y="61055"/>
                    </a:lnTo>
                    <a:lnTo>
                      <a:pt x="623888" y="413956"/>
                    </a:lnTo>
                    <a:cubicBezTo>
                      <a:pt x="629945" y="390773"/>
                      <a:pt x="642233" y="369694"/>
                      <a:pt x="659416" y="352996"/>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6ED033A5-8FB4-7607-93E4-E9AB9E2DB69F}"/>
                  </a:ext>
                </a:extLst>
              </p:cNvPr>
              <p:cNvSpPr/>
              <p:nvPr/>
            </p:nvSpPr>
            <p:spPr>
              <a:xfrm>
                <a:off x="3769035" y="4191952"/>
                <a:ext cx="1123283" cy="1252727"/>
              </a:xfrm>
              <a:custGeom>
                <a:avLst/>
                <a:gdLst>
                  <a:gd name="connsiteX0" fmla="*/ 503968 w 1123283"/>
                  <a:gd name="connsiteY0" fmla="*/ 0 h 1252727"/>
                  <a:gd name="connsiteX1" fmla="*/ 0 w 1123283"/>
                  <a:gd name="connsiteY1" fmla="*/ 890778 h 1252727"/>
                  <a:gd name="connsiteX2" fmla="*/ 644557 w 1123283"/>
                  <a:gd name="connsiteY2" fmla="*/ 1252728 h 1252727"/>
                  <a:gd name="connsiteX3" fmla="*/ 1123283 w 1123283"/>
                  <a:gd name="connsiteY3" fmla="*/ 349853 h 1252727"/>
                  <a:gd name="connsiteX4" fmla="*/ 503968 w 1123283"/>
                  <a:gd name="connsiteY4" fmla="*/ 0 h 125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283" h="1252727">
                    <a:moveTo>
                      <a:pt x="503968" y="0"/>
                    </a:moveTo>
                    <a:lnTo>
                      <a:pt x="0" y="890778"/>
                    </a:lnTo>
                    <a:lnTo>
                      <a:pt x="644557" y="1252728"/>
                    </a:lnTo>
                    <a:lnTo>
                      <a:pt x="1123283" y="349853"/>
                    </a:lnTo>
                    <a:lnTo>
                      <a:pt x="503968" y="0"/>
                    </a:lnTo>
                    <a:close/>
                  </a:path>
                </a:pathLst>
              </a:custGeom>
              <a:solidFill>
                <a:srgbClr val="263238"/>
              </a:solidFill>
              <a:ln w="9525" cap="rnd">
                <a:solidFill>
                  <a:srgbClr val="263238"/>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91532DD5-3507-FC57-77E0-11011903BAA3}"/>
                  </a:ext>
                </a:extLst>
              </p:cNvPr>
              <p:cNvSpPr/>
              <p:nvPr/>
            </p:nvSpPr>
            <p:spPr>
              <a:xfrm>
                <a:off x="3765892" y="5114734"/>
                <a:ext cx="174783" cy="86963"/>
              </a:xfrm>
              <a:custGeom>
                <a:avLst/>
                <a:gdLst>
                  <a:gd name="connsiteX0" fmla="*/ 0 w 174783"/>
                  <a:gd name="connsiteY0" fmla="*/ 0 h 86963"/>
                  <a:gd name="connsiteX1" fmla="*/ 174784 w 174783"/>
                  <a:gd name="connsiteY1" fmla="*/ 86963 h 86963"/>
                </a:gdLst>
                <a:ahLst/>
                <a:cxnLst>
                  <a:cxn ang="0">
                    <a:pos x="connsiteX0" y="connsiteY0"/>
                  </a:cxn>
                  <a:cxn ang="0">
                    <a:pos x="connsiteX1" y="connsiteY1"/>
                  </a:cxn>
                </a:cxnLst>
                <a:rect l="l" t="t" r="r" b="b"/>
                <a:pathLst>
                  <a:path w="174783" h="86963">
                    <a:moveTo>
                      <a:pt x="0" y="0"/>
                    </a:moveTo>
                    <a:lnTo>
                      <a:pt x="174784" y="86963"/>
                    </a:lnTo>
                  </a:path>
                </a:pathLst>
              </a:custGeom>
              <a:ln w="9525" cap="rnd">
                <a:solidFill>
                  <a:srgbClr val="263238"/>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1D7C03DC-E1B5-57A2-6585-4F9845B51870}"/>
                  </a:ext>
                </a:extLst>
              </p:cNvPr>
              <p:cNvSpPr/>
              <p:nvPr/>
            </p:nvSpPr>
            <p:spPr>
              <a:xfrm>
                <a:off x="3754367" y="5131021"/>
                <a:ext cx="204406" cy="104489"/>
              </a:xfrm>
              <a:custGeom>
                <a:avLst/>
                <a:gdLst>
                  <a:gd name="connsiteX0" fmla="*/ 0 w 204406"/>
                  <a:gd name="connsiteY0" fmla="*/ 0 h 104489"/>
                  <a:gd name="connsiteX1" fmla="*/ 204407 w 204406"/>
                  <a:gd name="connsiteY1" fmla="*/ 104489 h 104489"/>
                </a:gdLst>
                <a:ahLst/>
                <a:cxnLst>
                  <a:cxn ang="0">
                    <a:pos x="connsiteX0" y="connsiteY0"/>
                  </a:cxn>
                  <a:cxn ang="0">
                    <a:pos x="connsiteX1" y="connsiteY1"/>
                  </a:cxn>
                </a:cxnLst>
                <a:rect l="l" t="t" r="r" b="b"/>
                <a:pathLst>
                  <a:path w="204406" h="104489">
                    <a:moveTo>
                      <a:pt x="0" y="0"/>
                    </a:moveTo>
                    <a:lnTo>
                      <a:pt x="204407" y="104489"/>
                    </a:lnTo>
                  </a:path>
                </a:pathLst>
              </a:custGeom>
              <a:ln w="9525" cap="rnd">
                <a:solidFill>
                  <a:srgbClr val="263238"/>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02595A86-E6D6-4F54-5625-71F345F34ADB}"/>
                  </a:ext>
                </a:extLst>
              </p:cNvPr>
              <p:cNvSpPr/>
              <p:nvPr/>
            </p:nvSpPr>
            <p:spPr>
              <a:xfrm>
                <a:off x="4254049" y="5376671"/>
                <a:ext cx="130683" cy="79533"/>
              </a:xfrm>
              <a:custGeom>
                <a:avLst/>
                <a:gdLst>
                  <a:gd name="connsiteX0" fmla="*/ 130683 w 130683"/>
                  <a:gd name="connsiteY0" fmla="*/ 79534 h 79533"/>
                  <a:gd name="connsiteX1" fmla="*/ 0 w 130683"/>
                  <a:gd name="connsiteY1" fmla="*/ 0 h 79533"/>
                </a:gdLst>
                <a:ahLst/>
                <a:cxnLst>
                  <a:cxn ang="0">
                    <a:pos x="connsiteX0" y="connsiteY0"/>
                  </a:cxn>
                  <a:cxn ang="0">
                    <a:pos x="connsiteX1" y="connsiteY1"/>
                  </a:cxn>
                </a:cxnLst>
                <a:rect l="l" t="t" r="r" b="b"/>
                <a:pathLst>
                  <a:path w="130683" h="79533">
                    <a:moveTo>
                      <a:pt x="130683" y="79534"/>
                    </a:moveTo>
                    <a:lnTo>
                      <a:pt x="0" y="0"/>
                    </a:lnTo>
                  </a:path>
                </a:pathLst>
              </a:custGeom>
              <a:ln w="9525" cap="rnd">
                <a:solidFill>
                  <a:srgbClr val="263238"/>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6AD5A773-E1A7-8356-664D-1C2CBFB2427A}"/>
                  </a:ext>
                </a:extLst>
              </p:cNvPr>
              <p:cNvSpPr/>
              <p:nvPr/>
            </p:nvSpPr>
            <p:spPr>
              <a:xfrm>
                <a:off x="4164799" y="5353240"/>
                <a:ext cx="211836" cy="123253"/>
              </a:xfrm>
              <a:custGeom>
                <a:avLst/>
                <a:gdLst>
                  <a:gd name="connsiteX0" fmla="*/ 211836 w 211836"/>
                  <a:gd name="connsiteY0" fmla="*/ 123253 h 123253"/>
                  <a:gd name="connsiteX1" fmla="*/ 0 w 211836"/>
                  <a:gd name="connsiteY1" fmla="*/ 0 h 123253"/>
                </a:gdLst>
                <a:ahLst/>
                <a:cxnLst>
                  <a:cxn ang="0">
                    <a:pos x="connsiteX0" y="connsiteY0"/>
                  </a:cxn>
                  <a:cxn ang="0">
                    <a:pos x="connsiteX1" y="connsiteY1"/>
                  </a:cxn>
                </a:cxnLst>
                <a:rect l="l" t="t" r="r" b="b"/>
                <a:pathLst>
                  <a:path w="211836" h="123253">
                    <a:moveTo>
                      <a:pt x="211836" y="123253"/>
                    </a:moveTo>
                    <a:lnTo>
                      <a:pt x="0" y="0"/>
                    </a:lnTo>
                  </a:path>
                </a:pathLst>
              </a:custGeom>
              <a:ln w="9525" cap="rnd">
                <a:solidFill>
                  <a:srgbClr val="263238"/>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46B32FFB-10D8-F283-ECE5-AE1DED027360}"/>
                  </a:ext>
                </a:extLst>
              </p:cNvPr>
              <p:cNvSpPr/>
              <p:nvPr/>
            </p:nvSpPr>
            <p:spPr>
              <a:xfrm>
                <a:off x="4089077" y="4646008"/>
                <a:ext cx="63820" cy="172116"/>
              </a:xfrm>
              <a:custGeom>
                <a:avLst/>
                <a:gdLst>
                  <a:gd name="connsiteX0" fmla="*/ 40289 w 63820"/>
                  <a:gd name="connsiteY0" fmla="*/ 172117 h 172116"/>
                  <a:gd name="connsiteX1" fmla="*/ 59816 w 63820"/>
                  <a:gd name="connsiteY1" fmla="*/ 77915 h 172116"/>
                  <a:gd name="connsiteX2" fmla="*/ 63816 w 63820"/>
                  <a:gd name="connsiteY2" fmla="*/ 0 h 172116"/>
                  <a:gd name="connsiteX3" fmla="*/ 5999 w 63820"/>
                  <a:gd name="connsiteY3" fmla="*/ 77248 h 172116"/>
                  <a:gd name="connsiteX4" fmla="*/ 40289 w 63820"/>
                  <a:gd name="connsiteY4" fmla="*/ 172117 h 172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20" h="172116">
                    <a:moveTo>
                      <a:pt x="40289" y="172117"/>
                    </a:moveTo>
                    <a:cubicBezTo>
                      <a:pt x="49986" y="141466"/>
                      <a:pt x="56529" y="109900"/>
                      <a:pt x="59816" y="77915"/>
                    </a:cubicBezTo>
                    <a:cubicBezTo>
                      <a:pt x="62578" y="52035"/>
                      <a:pt x="63911" y="26023"/>
                      <a:pt x="63816" y="0"/>
                    </a:cubicBezTo>
                    <a:cubicBezTo>
                      <a:pt x="38308" y="20431"/>
                      <a:pt x="18410" y="47015"/>
                      <a:pt x="5999" y="77248"/>
                    </a:cubicBezTo>
                    <a:cubicBezTo>
                      <a:pt x="-18575" y="131731"/>
                      <a:pt x="40289" y="172117"/>
                      <a:pt x="40289" y="172117"/>
                    </a:cubicBezTo>
                    <a:close/>
                  </a:path>
                </a:pathLst>
              </a:custGeom>
              <a:solidFill>
                <a:srgbClr val="A259FF"/>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9A3F120B-6390-E359-4EBD-E27EBBB94411}"/>
                  </a:ext>
                </a:extLst>
              </p:cNvPr>
              <p:cNvSpPr/>
              <p:nvPr/>
            </p:nvSpPr>
            <p:spPr>
              <a:xfrm>
                <a:off x="4072332" y="4867464"/>
                <a:ext cx="140187" cy="158019"/>
              </a:xfrm>
              <a:custGeom>
                <a:avLst/>
                <a:gdLst>
                  <a:gd name="connsiteX0" fmla="*/ 69893 w 140187"/>
                  <a:gd name="connsiteY0" fmla="*/ 64103 h 158019"/>
                  <a:gd name="connsiteX1" fmla="*/ 2456 w 140187"/>
                  <a:gd name="connsiteY1" fmla="*/ 0 h 158019"/>
                  <a:gd name="connsiteX2" fmla="*/ 27316 w 140187"/>
                  <a:gd name="connsiteY2" fmla="*/ 113062 h 158019"/>
                  <a:gd name="connsiteX3" fmla="*/ 140187 w 140187"/>
                  <a:gd name="connsiteY3" fmla="*/ 158020 h 158019"/>
                  <a:gd name="connsiteX4" fmla="*/ 69893 w 140187"/>
                  <a:gd name="connsiteY4" fmla="*/ 64103 h 158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87" h="158019">
                    <a:moveTo>
                      <a:pt x="69893" y="64103"/>
                    </a:moveTo>
                    <a:cubicBezTo>
                      <a:pt x="46280" y="43958"/>
                      <a:pt x="23773" y="22555"/>
                      <a:pt x="2456" y="0"/>
                    </a:cubicBezTo>
                    <a:cubicBezTo>
                      <a:pt x="2456" y="0"/>
                      <a:pt x="-11546" y="76200"/>
                      <a:pt x="27316" y="113062"/>
                    </a:cubicBezTo>
                    <a:cubicBezTo>
                      <a:pt x="66178" y="149924"/>
                      <a:pt x="140187" y="158020"/>
                      <a:pt x="140187" y="158020"/>
                    </a:cubicBezTo>
                    <a:cubicBezTo>
                      <a:pt x="140187" y="158020"/>
                      <a:pt x="106659" y="95060"/>
                      <a:pt x="69893" y="64103"/>
                    </a:cubicBezTo>
                    <a:close/>
                  </a:path>
                </a:pathLst>
              </a:custGeom>
              <a:solidFill>
                <a:srgbClr val="A259FF"/>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889699B-526D-719A-1010-0B31B0BE892F}"/>
                  </a:ext>
                </a:extLst>
              </p:cNvPr>
              <p:cNvSpPr/>
              <p:nvPr/>
            </p:nvSpPr>
            <p:spPr>
              <a:xfrm>
                <a:off x="3851586" y="4600384"/>
                <a:ext cx="547719" cy="432053"/>
              </a:xfrm>
              <a:custGeom>
                <a:avLst/>
                <a:gdLst>
                  <a:gd name="connsiteX0" fmla="*/ 95758 w 547719"/>
                  <a:gd name="connsiteY0" fmla="*/ 352139 h 432053"/>
                  <a:gd name="connsiteX1" fmla="*/ 263112 w 547719"/>
                  <a:gd name="connsiteY1" fmla="*/ 240125 h 432053"/>
                  <a:gd name="connsiteX2" fmla="*/ 314452 w 547719"/>
                  <a:gd name="connsiteY2" fmla="*/ 310610 h 432053"/>
                  <a:gd name="connsiteX3" fmla="*/ 445326 w 547719"/>
                  <a:gd name="connsiteY3" fmla="*/ 357188 h 432053"/>
                  <a:gd name="connsiteX4" fmla="*/ 361696 w 547719"/>
                  <a:gd name="connsiteY4" fmla="*/ 285464 h 432053"/>
                  <a:gd name="connsiteX5" fmla="*/ 265208 w 547719"/>
                  <a:gd name="connsiteY5" fmla="*/ 238887 h 432053"/>
                  <a:gd name="connsiteX6" fmla="*/ 341408 w 547719"/>
                  <a:gd name="connsiteY6" fmla="*/ 197167 h 432053"/>
                  <a:gd name="connsiteX7" fmla="*/ 420751 w 547719"/>
                  <a:gd name="connsiteY7" fmla="*/ 217265 h 432053"/>
                  <a:gd name="connsiteX8" fmla="*/ 547719 w 547719"/>
                  <a:gd name="connsiteY8" fmla="*/ 172021 h 432053"/>
                  <a:gd name="connsiteX9" fmla="*/ 411988 w 547719"/>
                  <a:gd name="connsiteY9" fmla="*/ 161163 h 432053"/>
                  <a:gd name="connsiteX10" fmla="*/ 351504 w 547719"/>
                  <a:gd name="connsiteY10" fmla="*/ 180213 h 432053"/>
                  <a:gd name="connsiteX11" fmla="*/ 349028 w 547719"/>
                  <a:gd name="connsiteY11" fmla="*/ 180689 h 432053"/>
                  <a:gd name="connsiteX12" fmla="*/ 344456 w 547719"/>
                  <a:gd name="connsiteY12" fmla="*/ 182880 h 432053"/>
                  <a:gd name="connsiteX13" fmla="*/ 331216 w 547719"/>
                  <a:gd name="connsiteY13" fmla="*/ 188119 h 432053"/>
                  <a:gd name="connsiteX14" fmla="*/ 411321 w 547719"/>
                  <a:gd name="connsiteY14" fmla="*/ 110395 h 432053"/>
                  <a:gd name="connsiteX15" fmla="*/ 438372 w 547719"/>
                  <a:gd name="connsiteY15" fmla="*/ 0 h 432053"/>
                  <a:gd name="connsiteX16" fmla="*/ 364649 w 547719"/>
                  <a:gd name="connsiteY16" fmla="*/ 81724 h 432053"/>
                  <a:gd name="connsiteX17" fmla="*/ 308356 w 547719"/>
                  <a:gd name="connsiteY17" fmla="*/ 201549 h 432053"/>
                  <a:gd name="connsiteX18" fmla="*/ 231299 w 547719"/>
                  <a:gd name="connsiteY18" fmla="*/ 246031 h 432053"/>
                  <a:gd name="connsiteX19" fmla="*/ 223774 w 547719"/>
                  <a:gd name="connsiteY19" fmla="*/ 188881 h 432053"/>
                  <a:gd name="connsiteX20" fmla="*/ 219011 w 547719"/>
                  <a:gd name="connsiteY20" fmla="*/ 79248 h 432053"/>
                  <a:gd name="connsiteX21" fmla="*/ 175292 w 547719"/>
                  <a:gd name="connsiteY21" fmla="*/ 166116 h 432053"/>
                  <a:gd name="connsiteX22" fmla="*/ 230632 w 547719"/>
                  <a:gd name="connsiteY22" fmla="*/ 246221 h 432053"/>
                  <a:gd name="connsiteX23" fmla="*/ 158432 w 547719"/>
                  <a:gd name="connsiteY23" fmla="*/ 292894 h 432053"/>
                  <a:gd name="connsiteX24" fmla="*/ 163671 w 547719"/>
                  <a:gd name="connsiteY24" fmla="*/ 256222 h 432053"/>
                  <a:gd name="connsiteX25" fmla="*/ 155194 w 547719"/>
                  <a:gd name="connsiteY25" fmla="*/ 158687 h 432053"/>
                  <a:gd name="connsiteX26" fmla="*/ 109664 w 547719"/>
                  <a:gd name="connsiteY26" fmla="*/ 251650 h 432053"/>
                  <a:gd name="connsiteX27" fmla="*/ 127381 w 547719"/>
                  <a:gd name="connsiteY27" fmla="*/ 314515 h 432053"/>
                  <a:gd name="connsiteX28" fmla="*/ 1842 w 547719"/>
                  <a:gd name="connsiteY28" fmla="*/ 414528 h 432053"/>
                  <a:gd name="connsiteX29" fmla="*/ 1365 w 547719"/>
                  <a:gd name="connsiteY29" fmla="*/ 422434 h 432053"/>
                  <a:gd name="connsiteX30" fmla="*/ 1365 w 547719"/>
                  <a:gd name="connsiteY30" fmla="*/ 422434 h 432053"/>
                  <a:gd name="connsiteX31" fmla="*/ 8985 w 547719"/>
                  <a:gd name="connsiteY31" fmla="*/ 422434 h 432053"/>
                  <a:gd name="connsiteX32" fmla="*/ 88233 w 547719"/>
                  <a:gd name="connsiteY32" fmla="*/ 357188 h 432053"/>
                  <a:gd name="connsiteX33" fmla="*/ 144717 w 547719"/>
                  <a:gd name="connsiteY33" fmla="*/ 410623 h 432053"/>
                  <a:gd name="connsiteX34" fmla="*/ 241014 w 547719"/>
                  <a:gd name="connsiteY34" fmla="*/ 432054 h 432053"/>
                  <a:gd name="connsiteX35" fmla="*/ 147384 w 547719"/>
                  <a:gd name="connsiteY35" fmla="*/ 358712 h 432053"/>
                  <a:gd name="connsiteX36" fmla="*/ 95758 w 547719"/>
                  <a:gd name="connsiteY36" fmla="*/ 352139 h 432053"/>
                  <a:gd name="connsiteX37" fmla="*/ 328739 w 547719"/>
                  <a:gd name="connsiteY37" fmla="*/ 190214 h 432053"/>
                  <a:gd name="connsiteX38" fmla="*/ 329597 w 547719"/>
                  <a:gd name="connsiteY38" fmla="*/ 190881 h 432053"/>
                  <a:gd name="connsiteX39" fmla="*/ 321405 w 547719"/>
                  <a:gd name="connsiteY39" fmla="*/ 195072 h 43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7719" h="432053">
                    <a:moveTo>
                      <a:pt x="95758" y="352139"/>
                    </a:moveTo>
                    <a:cubicBezTo>
                      <a:pt x="149326" y="311582"/>
                      <a:pt x="205200" y="274186"/>
                      <a:pt x="263112" y="240125"/>
                    </a:cubicBezTo>
                    <a:cubicBezTo>
                      <a:pt x="264922" y="248031"/>
                      <a:pt x="274066" y="278987"/>
                      <a:pt x="314452" y="310610"/>
                    </a:cubicBezTo>
                    <a:cubicBezTo>
                      <a:pt x="361315" y="347281"/>
                      <a:pt x="445326" y="357188"/>
                      <a:pt x="445326" y="357188"/>
                    </a:cubicBezTo>
                    <a:cubicBezTo>
                      <a:pt x="445326" y="357188"/>
                      <a:pt x="400368" y="314420"/>
                      <a:pt x="361696" y="285464"/>
                    </a:cubicBezTo>
                    <a:cubicBezTo>
                      <a:pt x="331940" y="265376"/>
                      <a:pt x="299441" y="249688"/>
                      <a:pt x="265208" y="238887"/>
                    </a:cubicBezTo>
                    <a:cubicBezTo>
                      <a:pt x="299784" y="218694"/>
                      <a:pt x="326549" y="204597"/>
                      <a:pt x="341408" y="197167"/>
                    </a:cubicBezTo>
                    <a:cubicBezTo>
                      <a:pt x="365716" y="210493"/>
                      <a:pt x="393024" y="217408"/>
                      <a:pt x="420751" y="217265"/>
                    </a:cubicBezTo>
                    <a:cubicBezTo>
                      <a:pt x="471519" y="215741"/>
                      <a:pt x="547719" y="172021"/>
                      <a:pt x="547719" y="172021"/>
                    </a:cubicBezTo>
                    <a:cubicBezTo>
                      <a:pt x="547719" y="172021"/>
                      <a:pt x="458661" y="148876"/>
                      <a:pt x="411988" y="161163"/>
                    </a:cubicBezTo>
                    <a:cubicBezTo>
                      <a:pt x="388080" y="167545"/>
                      <a:pt x="366744" y="174784"/>
                      <a:pt x="351504" y="180213"/>
                    </a:cubicBezTo>
                    <a:cubicBezTo>
                      <a:pt x="350656" y="180175"/>
                      <a:pt x="349809" y="180346"/>
                      <a:pt x="349028" y="180689"/>
                    </a:cubicBezTo>
                    <a:lnTo>
                      <a:pt x="344456" y="182880"/>
                    </a:lnTo>
                    <a:lnTo>
                      <a:pt x="331216" y="188119"/>
                    </a:lnTo>
                    <a:cubicBezTo>
                      <a:pt x="362334" y="167183"/>
                      <a:pt x="389461" y="140865"/>
                      <a:pt x="411321" y="110395"/>
                    </a:cubicBezTo>
                    <a:cubicBezTo>
                      <a:pt x="434000" y="78352"/>
                      <a:pt x="443668" y="38900"/>
                      <a:pt x="438372" y="0"/>
                    </a:cubicBezTo>
                    <a:cubicBezTo>
                      <a:pt x="411997" y="25565"/>
                      <a:pt x="387375" y="52864"/>
                      <a:pt x="364649" y="81724"/>
                    </a:cubicBezTo>
                    <a:cubicBezTo>
                      <a:pt x="336074" y="119824"/>
                      <a:pt x="311690" y="191548"/>
                      <a:pt x="308356" y="201549"/>
                    </a:cubicBezTo>
                    <a:cubicBezTo>
                      <a:pt x="288353" y="212407"/>
                      <a:pt x="261874" y="227266"/>
                      <a:pt x="231299" y="246031"/>
                    </a:cubicBezTo>
                    <a:cubicBezTo>
                      <a:pt x="231337" y="226733"/>
                      <a:pt x="228803" y="207511"/>
                      <a:pt x="223774" y="188881"/>
                    </a:cubicBezTo>
                    <a:cubicBezTo>
                      <a:pt x="214916" y="153162"/>
                      <a:pt x="219011" y="79248"/>
                      <a:pt x="219011" y="79248"/>
                    </a:cubicBezTo>
                    <a:cubicBezTo>
                      <a:pt x="219011" y="79248"/>
                      <a:pt x="186245" y="126016"/>
                      <a:pt x="175292" y="166116"/>
                    </a:cubicBezTo>
                    <a:cubicBezTo>
                      <a:pt x="164910" y="204216"/>
                      <a:pt x="225012" y="242316"/>
                      <a:pt x="230632" y="246221"/>
                    </a:cubicBezTo>
                    <a:cubicBezTo>
                      <a:pt x="208534" y="259747"/>
                      <a:pt x="184150" y="275368"/>
                      <a:pt x="158432" y="292894"/>
                    </a:cubicBezTo>
                    <a:cubicBezTo>
                      <a:pt x="163014" y="281244"/>
                      <a:pt x="164805" y="268691"/>
                      <a:pt x="163671" y="256222"/>
                    </a:cubicBezTo>
                    <a:cubicBezTo>
                      <a:pt x="160242" y="202501"/>
                      <a:pt x="155194" y="158687"/>
                      <a:pt x="155194" y="158687"/>
                    </a:cubicBezTo>
                    <a:cubicBezTo>
                      <a:pt x="155194" y="158687"/>
                      <a:pt x="116618" y="211550"/>
                      <a:pt x="109664" y="251650"/>
                    </a:cubicBezTo>
                    <a:cubicBezTo>
                      <a:pt x="106178" y="274186"/>
                      <a:pt x="112646" y="297113"/>
                      <a:pt x="127381" y="314515"/>
                    </a:cubicBezTo>
                    <a:cubicBezTo>
                      <a:pt x="83842" y="345672"/>
                      <a:pt x="41942" y="379047"/>
                      <a:pt x="1842" y="414528"/>
                    </a:cubicBezTo>
                    <a:cubicBezTo>
                      <a:pt x="-416" y="416604"/>
                      <a:pt x="-625" y="420100"/>
                      <a:pt x="1365" y="422434"/>
                    </a:cubicBezTo>
                    <a:lnTo>
                      <a:pt x="1365" y="422434"/>
                    </a:lnTo>
                    <a:cubicBezTo>
                      <a:pt x="3537" y="424377"/>
                      <a:pt x="6813" y="424377"/>
                      <a:pt x="8985" y="422434"/>
                    </a:cubicBezTo>
                    <a:cubicBezTo>
                      <a:pt x="35369" y="399002"/>
                      <a:pt x="62039" y="377285"/>
                      <a:pt x="88233" y="357188"/>
                    </a:cubicBezTo>
                    <a:cubicBezTo>
                      <a:pt x="106016" y="376076"/>
                      <a:pt x="124876" y="393916"/>
                      <a:pt x="144717" y="410623"/>
                    </a:cubicBezTo>
                    <a:cubicBezTo>
                      <a:pt x="171196" y="431863"/>
                      <a:pt x="241014" y="432054"/>
                      <a:pt x="241014" y="432054"/>
                    </a:cubicBezTo>
                    <a:cubicBezTo>
                      <a:pt x="241014" y="432054"/>
                      <a:pt x="175673" y="373951"/>
                      <a:pt x="147384" y="358712"/>
                    </a:cubicBezTo>
                    <a:cubicBezTo>
                      <a:pt x="131334" y="351015"/>
                      <a:pt x="113227" y="348710"/>
                      <a:pt x="95758" y="352139"/>
                    </a:cubicBezTo>
                    <a:close/>
                    <a:moveTo>
                      <a:pt x="328739" y="190214"/>
                    </a:moveTo>
                    <a:lnTo>
                      <a:pt x="329597" y="190881"/>
                    </a:lnTo>
                    <a:lnTo>
                      <a:pt x="321405" y="195072"/>
                    </a:lnTo>
                    <a:close/>
                  </a:path>
                </a:pathLst>
              </a:custGeom>
              <a:solidFill>
                <a:srgbClr val="A259FF"/>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AC3E193-210D-49EE-7077-D144427FACF9}"/>
                  </a:ext>
                </a:extLst>
              </p:cNvPr>
              <p:cNvSpPr/>
              <p:nvPr/>
            </p:nvSpPr>
            <p:spPr>
              <a:xfrm>
                <a:off x="4359490" y="4407026"/>
                <a:ext cx="326612" cy="178879"/>
              </a:xfrm>
              <a:custGeom>
                <a:avLst/>
                <a:gdLst>
                  <a:gd name="connsiteX0" fmla="*/ 0 w 326612"/>
                  <a:gd name="connsiteY0" fmla="*/ 0 h 178879"/>
                  <a:gd name="connsiteX1" fmla="*/ 326612 w 326612"/>
                  <a:gd name="connsiteY1" fmla="*/ 178879 h 178879"/>
                </a:gdLst>
                <a:ahLst/>
                <a:cxnLst>
                  <a:cxn ang="0">
                    <a:pos x="connsiteX0" y="connsiteY0"/>
                  </a:cxn>
                  <a:cxn ang="0">
                    <a:pos x="connsiteX1" y="connsiteY1"/>
                  </a:cxn>
                </a:cxnLst>
                <a:rect l="l" t="t" r="r" b="b"/>
                <a:pathLst>
                  <a:path w="326612" h="178879">
                    <a:moveTo>
                      <a:pt x="0" y="0"/>
                    </a:moveTo>
                    <a:lnTo>
                      <a:pt x="326612" y="178879"/>
                    </a:lnTo>
                  </a:path>
                </a:pathLst>
              </a:custGeom>
              <a:ln w="9525" cap="flat">
                <a:solidFill>
                  <a:srgbClr val="A259FF"/>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0EE97E-36AF-DAB6-F811-AB35F507E277}"/>
                  </a:ext>
                </a:extLst>
              </p:cNvPr>
              <p:cNvSpPr/>
              <p:nvPr/>
            </p:nvSpPr>
            <p:spPr>
              <a:xfrm>
                <a:off x="4256716" y="4445983"/>
                <a:ext cx="461105" cy="252507"/>
              </a:xfrm>
              <a:custGeom>
                <a:avLst/>
                <a:gdLst>
                  <a:gd name="connsiteX0" fmla="*/ 0 w 461105"/>
                  <a:gd name="connsiteY0" fmla="*/ 0 h 252507"/>
                  <a:gd name="connsiteX1" fmla="*/ 461105 w 461105"/>
                  <a:gd name="connsiteY1" fmla="*/ 252508 h 252507"/>
                </a:gdLst>
                <a:ahLst/>
                <a:cxnLst>
                  <a:cxn ang="0">
                    <a:pos x="connsiteX0" y="connsiteY0"/>
                  </a:cxn>
                  <a:cxn ang="0">
                    <a:pos x="connsiteX1" y="connsiteY1"/>
                  </a:cxn>
                </a:cxnLst>
                <a:rect l="l" t="t" r="r" b="b"/>
                <a:pathLst>
                  <a:path w="461105" h="252507">
                    <a:moveTo>
                      <a:pt x="0" y="0"/>
                    </a:moveTo>
                    <a:lnTo>
                      <a:pt x="461105" y="252508"/>
                    </a:lnTo>
                  </a:path>
                </a:pathLst>
              </a:custGeom>
              <a:ln w="9525" cap="flat">
                <a:solidFill>
                  <a:srgbClr val="A259FF"/>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0A3BF2A-DBED-25EC-4113-0458F5FBEC98}"/>
                  </a:ext>
                </a:extLst>
              </p:cNvPr>
              <p:cNvSpPr/>
              <p:nvPr/>
            </p:nvSpPr>
            <p:spPr>
              <a:xfrm>
                <a:off x="4809261" y="4494942"/>
                <a:ext cx="83058" cy="120872"/>
              </a:xfrm>
              <a:custGeom>
                <a:avLst/>
                <a:gdLst>
                  <a:gd name="connsiteX0" fmla="*/ 43815 w 83058"/>
                  <a:gd name="connsiteY0" fmla="*/ 120872 h 120872"/>
                  <a:gd name="connsiteX1" fmla="*/ 83058 w 83058"/>
                  <a:gd name="connsiteY1" fmla="*/ 46863 h 120872"/>
                  <a:gd name="connsiteX2" fmla="*/ 0 w 83058"/>
                  <a:gd name="connsiteY2" fmla="*/ 0 h 120872"/>
                  <a:gd name="connsiteX3" fmla="*/ 43815 w 83058"/>
                  <a:gd name="connsiteY3" fmla="*/ 120872 h 120872"/>
                </a:gdLst>
                <a:ahLst/>
                <a:cxnLst>
                  <a:cxn ang="0">
                    <a:pos x="connsiteX0" y="connsiteY0"/>
                  </a:cxn>
                  <a:cxn ang="0">
                    <a:pos x="connsiteX1" y="connsiteY1"/>
                  </a:cxn>
                  <a:cxn ang="0">
                    <a:pos x="connsiteX2" y="connsiteY2"/>
                  </a:cxn>
                  <a:cxn ang="0">
                    <a:pos x="connsiteX3" y="connsiteY3"/>
                  </a:cxn>
                </a:cxnLst>
                <a:rect l="l" t="t" r="r" b="b"/>
                <a:pathLst>
                  <a:path w="83058" h="120872">
                    <a:moveTo>
                      <a:pt x="43815" y="120872"/>
                    </a:moveTo>
                    <a:lnTo>
                      <a:pt x="83058" y="46863"/>
                    </a:lnTo>
                    <a:lnTo>
                      <a:pt x="0" y="0"/>
                    </a:lnTo>
                    <a:lnTo>
                      <a:pt x="43815" y="120872"/>
                    </a:lnTo>
                    <a:close/>
                  </a:path>
                </a:pathLst>
              </a:custGeom>
              <a:solidFill>
                <a:srgbClr val="A259FF"/>
              </a:solidFill>
              <a:ln w="9525" cap="flat">
                <a:solidFill>
                  <a:srgbClr val="A259FF"/>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B65C18E-4604-6787-DB0E-6FF08C37CC12}"/>
                  </a:ext>
                </a:extLst>
              </p:cNvPr>
              <p:cNvSpPr/>
              <p:nvPr/>
            </p:nvSpPr>
            <p:spPr>
              <a:xfrm>
                <a:off x="4331201" y="5392102"/>
                <a:ext cx="110299" cy="52577"/>
              </a:xfrm>
              <a:custGeom>
                <a:avLst/>
                <a:gdLst>
                  <a:gd name="connsiteX0" fmla="*/ 82391 w 110299"/>
                  <a:gd name="connsiteY0" fmla="*/ 52578 h 52577"/>
                  <a:gd name="connsiteX1" fmla="*/ 110300 w 110299"/>
                  <a:gd name="connsiteY1" fmla="*/ 0 h 52577"/>
                  <a:gd name="connsiteX2" fmla="*/ 0 w 110299"/>
                  <a:gd name="connsiteY2" fmla="*/ 6287 h 52577"/>
                  <a:gd name="connsiteX3" fmla="*/ 82391 w 110299"/>
                  <a:gd name="connsiteY3" fmla="*/ 52578 h 52577"/>
                </a:gdLst>
                <a:ahLst/>
                <a:cxnLst>
                  <a:cxn ang="0">
                    <a:pos x="connsiteX0" y="connsiteY0"/>
                  </a:cxn>
                  <a:cxn ang="0">
                    <a:pos x="connsiteX1" y="connsiteY1"/>
                  </a:cxn>
                  <a:cxn ang="0">
                    <a:pos x="connsiteX2" y="connsiteY2"/>
                  </a:cxn>
                  <a:cxn ang="0">
                    <a:pos x="connsiteX3" y="connsiteY3"/>
                  </a:cxn>
                </a:cxnLst>
                <a:rect l="l" t="t" r="r" b="b"/>
                <a:pathLst>
                  <a:path w="110299" h="52577">
                    <a:moveTo>
                      <a:pt x="82391" y="52578"/>
                    </a:moveTo>
                    <a:lnTo>
                      <a:pt x="110300" y="0"/>
                    </a:lnTo>
                    <a:lnTo>
                      <a:pt x="0" y="6287"/>
                    </a:lnTo>
                    <a:lnTo>
                      <a:pt x="82391" y="52578"/>
                    </a:lnTo>
                    <a:close/>
                  </a:path>
                </a:pathLst>
              </a:custGeom>
              <a:solidFill>
                <a:srgbClr val="A259FF"/>
              </a:solidFill>
              <a:ln w="9525" cap="flat">
                <a:solidFill>
                  <a:srgbClr val="A259FF"/>
                </a:solidFill>
                <a:prstDash val="solid"/>
                <a:miter/>
              </a:ln>
            </p:spPr>
            <p:txBody>
              <a:bodyPr rtlCol="0" anchor="ctr"/>
              <a:lstStyle/>
              <a:p>
                <a:endParaRPr lang="en-US"/>
              </a:p>
            </p:txBody>
          </p:sp>
        </p:grpSp>
        <p:sp>
          <p:nvSpPr>
            <p:cNvPr id="146" name="Freeform: Shape 145">
              <a:extLst>
                <a:ext uri="{FF2B5EF4-FFF2-40B4-BE49-F238E27FC236}">
                  <a16:creationId xmlns:a16="http://schemas.microsoft.com/office/drawing/2014/main" id="{6A0EBB89-E6B7-32D7-A873-CE33A56BA00C}"/>
                </a:ext>
              </a:extLst>
            </p:cNvPr>
            <p:cNvSpPr/>
            <p:nvPr/>
          </p:nvSpPr>
          <p:spPr>
            <a:xfrm>
              <a:off x="2603863" y="4850628"/>
              <a:ext cx="567036" cy="657822"/>
            </a:xfrm>
            <a:custGeom>
              <a:avLst/>
              <a:gdLst>
                <a:gd name="connsiteX0" fmla="*/ 224186 w 567036"/>
                <a:gd name="connsiteY0" fmla="*/ 12545 h 657822"/>
                <a:gd name="connsiteX1" fmla="*/ 168274 w 567036"/>
                <a:gd name="connsiteY1" fmla="*/ 4068 h 657822"/>
                <a:gd name="connsiteX2" fmla="*/ 539 w 567036"/>
                <a:gd name="connsiteY2" fmla="*/ 105128 h 657822"/>
                <a:gd name="connsiteX3" fmla="*/ 86264 w 567036"/>
                <a:gd name="connsiteY3" fmla="*/ 486985 h 657822"/>
                <a:gd name="connsiteX4" fmla="*/ 252094 w 567036"/>
                <a:gd name="connsiteY4" fmla="*/ 652815 h 657822"/>
                <a:gd name="connsiteX5" fmla="*/ 548607 w 567036"/>
                <a:gd name="connsiteY5" fmla="*/ 522228 h 657822"/>
                <a:gd name="connsiteX6" fmla="*/ 474503 w 567036"/>
                <a:gd name="connsiteY6" fmla="*/ 253908 h 657822"/>
                <a:gd name="connsiteX7" fmla="*/ 224186 w 567036"/>
                <a:gd name="connsiteY7" fmla="*/ 12545 h 65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036" h="657822">
                  <a:moveTo>
                    <a:pt x="224186" y="12545"/>
                  </a:moveTo>
                  <a:cubicBezTo>
                    <a:pt x="208507" y="-305"/>
                    <a:pt x="187057" y="-3562"/>
                    <a:pt x="168274" y="4068"/>
                  </a:cubicBezTo>
                  <a:cubicBezTo>
                    <a:pt x="113981" y="25975"/>
                    <a:pt x="6349" y="73219"/>
                    <a:pt x="539" y="105128"/>
                  </a:cubicBezTo>
                  <a:cubicBezTo>
                    <a:pt x="-7081" y="147800"/>
                    <a:pt x="68357" y="401546"/>
                    <a:pt x="86264" y="486985"/>
                  </a:cubicBezTo>
                  <a:cubicBezTo>
                    <a:pt x="104171" y="572424"/>
                    <a:pt x="146557" y="629860"/>
                    <a:pt x="252094" y="652815"/>
                  </a:cubicBezTo>
                  <a:cubicBezTo>
                    <a:pt x="357631" y="675771"/>
                    <a:pt x="495839" y="617668"/>
                    <a:pt x="548607" y="522228"/>
                  </a:cubicBezTo>
                  <a:cubicBezTo>
                    <a:pt x="601376" y="426787"/>
                    <a:pt x="529557" y="339824"/>
                    <a:pt x="474503" y="253908"/>
                  </a:cubicBezTo>
                  <a:cubicBezTo>
                    <a:pt x="430688" y="185900"/>
                    <a:pt x="283526" y="61408"/>
                    <a:pt x="224186" y="12545"/>
                  </a:cubicBezTo>
                  <a:close/>
                </a:path>
              </a:pathLst>
            </a:custGeom>
            <a:solidFill>
              <a:srgbClr val="263238"/>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38D90F8D-3587-BC1F-546F-9EEB69923A99}"/>
                </a:ext>
              </a:extLst>
            </p:cNvPr>
            <p:cNvSpPr/>
            <p:nvPr/>
          </p:nvSpPr>
          <p:spPr>
            <a:xfrm>
              <a:off x="2639530" y="4829219"/>
              <a:ext cx="661559" cy="1148284"/>
            </a:xfrm>
            <a:custGeom>
              <a:avLst/>
              <a:gdLst>
                <a:gd name="connsiteX0" fmla="*/ 227082 w 661559"/>
                <a:gd name="connsiteY0" fmla="*/ 33 h 1148284"/>
                <a:gd name="connsiteX1" fmla="*/ 328346 w 661559"/>
                <a:gd name="connsiteY1" fmla="*/ 81007 h 1148284"/>
                <a:gd name="connsiteX2" fmla="*/ 419691 w 661559"/>
                <a:gd name="connsiteY2" fmla="*/ 196545 h 1148284"/>
                <a:gd name="connsiteX3" fmla="*/ 473412 w 661559"/>
                <a:gd name="connsiteY3" fmla="*/ 349707 h 1148284"/>
                <a:gd name="connsiteX4" fmla="*/ 476175 w 661559"/>
                <a:gd name="connsiteY4" fmla="*/ 258362 h 1148284"/>
                <a:gd name="connsiteX5" fmla="*/ 414357 w 661559"/>
                <a:gd name="connsiteY5" fmla="*/ 161588 h 1148284"/>
                <a:gd name="connsiteX6" fmla="*/ 392831 w 661559"/>
                <a:gd name="connsiteY6" fmla="*/ 102438 h 1148284"/>
                <a:gd name="connsiteX7" fmla="*/ 494939 w 661559"/>
                <a:gd name="connsiteY7" fmla="*/ 196545 h 1148284"/>
                <a:gd name="connsiteX8" fmla="*/ 572853 w 661559"/>
                <a:gd name="connsiteY8" fmla="*/ 626408 h 1148284"/>
                <a:gd name="connsiteX9" fmla="*/ 657561 w 661559"/>
                <a:gd name="connsiteY9" fmla="*/ 1133097 h 1148284"/>
                <a:gd name="connsiteX10" fmla="*/ 661559 w 661559"/>
                <a:gd name="connsiteY10" fmla="*/ 1148284 h 1148284"/>
                <a:gd name="connsiteX11" fmla="*/ 382046 w 661559"/>
                <a:gd name="connsiteY11" fmla="*/ 1148284 h 1148284"/>
                <a:gd name="connsiteX12" fmla="*/ 380876 w 661559"/>
                <a:gd name="connsiteY12" fmla="*/ 1143540 h 1148284"/>
                <a:gd name="connsiteX13" fmla="*/ 320441 w 661559"/>
                <a:gd name="connsiteY13" fmla="*/ 924922 h 1148284"/>
                <a:gd name="connsiteX14" fmla="*/ 102795 w 661559"/>
                <a:gd name="connsiteY14" fmla="*/ 602501 h 1148284"/>
                <a:gd name="connsiteX15" fmla="*/ 49074 w 661559"/>
                <a:gd name="connsiteY15" fmla="*/ 352660 h 1148284"/>
                <a:gd name="connsiteX16" fmla="*/ 30024 w 661559"/>
                <a:gd name="connsiteY16" fmla="*/ 272078 h 1148284"/>
                <a:gd name="connsiteX17" fmla="*/ 91841 w 661559"/>
                <a:gd name="connsiteY17" fmla="*/ 317703 h 1148284"/>
                <a:gd name="connsiteX18" fmla="*/ 156325 w 661559"/>
                <a:gd name="connsiteY18" fmla="*/ 495059 h 1148284"/>
                <a:gd name="connsiteX19" fmla="*/ 126798 w 661559"/>
                <a:gd name="connsiteY19" fmla="*/ 312369 h 1148284"/>
                <a:gd name="connsiteX20" fmla="*/ 16593 w 661559"/>
                <a:gd name="connsiteY20" fmla="*/ 137681 h 1148284"/>
                <a:gd name="connsiteX21" fmla="*/ 13926 w 661559"/>
                <a:gd name="connsiteY21" fmla="*/ 81293 h 1148284"/>
                <a:gd name="connsiteX22" fmla="*/ 153658 w 661559"/>
                <a:gd name="connsiteY22" fmla="*/ 194164 h 1148284"/>
                <a:gd name="connsiteX23" fmla="*/ 239383 w 661559"/>
                <a:gd name="connsiteY23" fmla="*/ 333800 h 1148284"/>
                <a:gd name="connsiteX24" fmla="*/ 225953 w 661559"/>
                <a:gd name="connsiteY24" fmla="*/ 218262 h 1148284"/>
                <a:gd name="connsiteX25" fmla="*/ 108033 w 661559"/>
                <a:gd name="connsiteY25" fmla="*/ 69958 h 1148284"/>
                <a:gd name="connsiteX26" fmla="*/ 113462 w 661559"/>
                <a:gd name="connsiteY26" fmla="*/ 16237 h 1148284"/>
                <a:gd name="connsiteX27" fmla="*/ 271959 w 661559"/>
                <a:gd name="connsiteY27" fmla="*/ 140062 h 1148284"/>
                <a:gd name="connsiteX28" fmla="*/ 363303 w 661559"/>
                <a:gd name="connsiteY28" fmla="*/ 320084 h 1148284"/>
                <a:gd name="connsiteX29" fmla="*/ 331013 w 661559"/>
                <a:gd name="connsiteY29" fmla="*/ 175019 h 1148284"/>
                <a:gd name="connsiteX30" fmla="*/ 220904 w 661559"/>
                <a:gd name="connsiteY30" fmla="*/ 59480 h 1148284"/>
                <a:gd name="connsiteX31" fmla="*/ 215571 w 661559"/>
                <a:gd name="connsiteY31" fmla="*/ 3092 h 1148284"/>
                <a:gd name="connsiteX32" fmla="*/ 227082 w 661559"/>
                <a:gd name="connsiteY32" fmla="*/ 33 h 114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1559" h="1148284">
                  <a:moveTo>
                    <a:pt x="227082" y="33"/>
                  </a:moveTo>
                  <a:cubicBezTo>
                    <a:pt x="256837" y="1622"/>
                    <a:pt x="304844" y="59838"/>
                    <a:pt x="328346" y="81007"/>
                  </a:cubicBezTo>
                  <a:cubicBezTo>
                    <a:pt x="355207" y="105200"/>
                    <a:pt x="400832" y="156254"/>
                    <a:pt x="419691" y="196545"/>
                  </a:cubicBezTo>
                  <a:cubicBezTo>
                    <a:pt x="438551" y="236836"/>
                    <a:pt x="459982" y="344373"/>
                    <a:pt x="473412" y="349707"/>
                  </a:cubicBezTo>
                  <a:cubicBezTo>
                    <a:pt x="486843" y="355041"/>
                    <a:pt x="486938" y="301415"/>
                    <a:pt x="476175" y="258362"/>
                  </a:cubicBezTo>
                  <a:cubicBezTo>
                    <a:pt x="465411" y="215309"/>
                    <a:pt x="441218" y="196545"/>
                    <a:pt x="414357" y="161588"/>
                  </a:cubicBezTo>
                  <a:cubicBezTo>
                    <a:pt x="387497" y="126632"/>
                    <a:pt x="373971" y="102438"/>
                    <a:pt x="392831" y="102438"/>
                  </a:cubicBezTo>
                  <a:cubicBezTo>
                    <a:pt x="411690" y="102438"/>
                    <a:pt x="451981" y="129394"/>
                    <a:pt x="494939" y="196545"/>
                  </a:cubicBezTo>
                  <a:cubicBezTo>
                    <a:pt x="537896" y="263696"/>
                    <a:pt x="572853" y="416858"/>
                    <a:pt x="572853" y="626408"/>
                  </a:cubicBezTo>
                  <a:cubicBezTo>
                    <a:pt x="572853" y="783571"/>
                    <a:pt x="629325" y="1023137"/>
                    <a:pt x="657561" y="1133097"/>
                  </a:cubicBezTo>
                  <a:lnTo>
                    <a:pt x="661559" y="1148284"/>
                  </a:lnTo>
                  <a:lnTo>
                    <a:pt x="382046" y="1148284"/>
                  </a:lnTo>
                  <a:lnTo>
                    <a:pt x="380876" y="1143540"/>
                  </a:lnTo>
                  <a:cubicBezTo>
                    <a:pt x="361822" y="1066934"/>
                    <a:pt x="333895" y="958498"/>
                    <a:pt x="320441" y="924922"/>
                  </a:cubicBezTo>
                  <a:cubicBezTo>
                    <a:pt x="298914" y="871201"/>
                    <a:pt x="143085" y="675081"/>
                    <a:pt x="102795" y="602501"/>
                  </a:cubicBezTo>
                  <a:cubicBezTo>
                    <a:pt x="62504" y="529920"/>
                    <a:pt x="62694" y="401047"/>
                    <a:pt x="49074" y="352660"/>
                  </a:cubicBezTo>
                  <a:cubicBezTo>
                    <a:pt x="35453" y="304273"/>
                    <a:pt x="24594" y="293605"/>
                    <a:pt x="30024" y="272078"/>
                  </a:cubicBezTo>
                  <a:cubicBezTo>
                    <a:pt x="35453" y="250552"/>
                    <a:pt x="73077" y="271983"/>
                    <a:pt x="91841" y="317703"/>
                  </a:cubicBezTo>
                  <a:cubicBezTo>
                    <a:pt x="110605" y="363423"/>
                    <a:pt x="145562" y="473627"/>
                    <a:pt x="156325" y="495059"/>
                  </a:cubicBezTo>
                  <a:cubicBezTo>
                    <a:pt x="167088" y="516490"/>
                    <a:pt x="145657" y="366090"/>
                    <a:pt x="126798" y="312369"/>
                  </a:cubicBezTo>
                  <a:cubicBezTo>
                    <a:pt x="107938" y="258648"/>
                    <a:pt x="35358" y="155969"/>
                    <a:pt x="16593" y="137681"/>
                  </a:cubicBezTo>
                  <a:cubicBezTo>
                    <a:pt x="-2171" y="119393"/>
                    <a:pt x="-7600" y="92246"/>
                    <a:pt x="13926" y="81293"/>
                  </a:cubicBezTo>
                  <a:cubicBezTo>
                    <a:pt x="35453" y="70339"/>
                    <a:pt x="124321" y="164636"/>
                    <a:pt x="153658" y="194164"/>
                  </a:cubicBezTo>
                  <a:cubicBezTo>
                    <a:pt x="182995" y="223691"/>
                    <a:pt x="217857" y="312274"/>
                    <a:pt x="239383" y="333800"/>
                  </a:cubicBezTo>
                  <a:cubicBezTo>
                    <a:pt x="260910" y="355327"/>
                    <a:pt x="250527" y="266840"/>
                    <a:pt x="225953" y="218262"/>
                  </a:cubicBezTo>
                  <a:cubicBezTo>
                    <a:pt x="201378" y="169685"/>
                    <a:pt x="129465" y="88722"/>
                    <a:pt x="108033" y="69958"/>
                  </a:cubicBezTo>
                  <a:cubicBezTo>
                    <a:pt x="86602" y="51194"/>
                    <a:pt x="89269" y="13284"/>
                    <a:pt x="113462" y="16237"/>
                  </a:cubicBezTo>
                  <a:cubicBezTo>
                    <a:pt x="137656" y="19190"/>
                    <a:pt x="245098" y="107772"/>
                    <a:pt x="271959" y="140062"/>
                  </a:cubicBezTo>
                  <a:cubicBezTo>
                    <a:pt x="298819" y="172352"/>
                    <a:pt x="347206" y="322275"/>
                    <a:pt x="363303" y="320084"/>
                  </a:cubicBezTo>
                  <a:cubicBezTo>
                    <a:pt x="379401" y="317894"/>
                    <a:pt x="360541" y="215309"/>
                    <a:pt x="331013" y="175019"/>
                  </a:cubicBezTo>
                  <a:cubicBezTo>
                    <a:pt x="301486" y="134728"/>
                    <a:pt x="237002" y="70244"/>
                    <a:pt x="220904" y="59480"/>
                  </a:cubicBezTo>
                  <a:cubicBezTo>
                    <a:pt x="204807" y="48717"/>
                    <a:pt x="188520" y="21952"/>
                    <a:pt x="215571" y="3092"/>
                  </a:cubicBezTo>
                  <a:cubicBezTo>
                    <a:pt x="218952" y="735"/>
                    <a:pt x="222831" y="-194"/>
                    <a:pt x="227082" y="33"/>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9E1DD14F-D359-19D5-B370-B9D262EAD8D2}"/>
                </a:ext>
              </a:extLst>
            </p:cNvPr>
            <p:cNvSpPr/>
            <p:nvPr/>
          </p:nvSpPr>
          <p:spPr>
            <a:xfrm>
              <a:off x="1071924" y="4932610"/>
              <a:ext cx="13049" cy="19050"/>
            </a:xfrm>
            <a:custGeom>
              <a:avLst/>
              <a:gdLst>
                <a:gd name="connsiteX0" fmla="*/ 13049 w 13049"/>
                <a:gd name="connsiteY0" fmla="*/ 0 h 19050"/>
                <a:gd name="connsiteX1" fmla="*/ 0 w 13049"/>
                <a:gd name="connsiteY1" fmla="*/ 19050 h 19050"/>
              </a:gdLst>
              <a:ahLst/>
              <a:cxnLst>
                <a:cxn ang="0">
                  <a:pos x="connsiteX0" y="connsiteY0"/>
                </a:cxn>
                <a:cxn ang="0">
                  <a:pos x="connsiteX1" y="connsiteY1"/>
                </a:cxn>
              </a:cxnLst>
              <a:rect l="l" t="t" r="r" b="b"/>
              <a:pathLst>
                <a:path w="13049" h="19050">
                  <a:moveTo>
                    <a:pt x="13049" y="0"/>
                  </a:moveTo>
                  <a:cubicBezTo>
                    <a:pt x="8668" y="6191"/>
                    <a:pt x="4286" y="12573"/>
                    <a:pt x="0" y="19050"/>
                  </a:cubicBezTo>
                </a:path>
              </a:pathLst>
            </a:custGeom>
            <a:noFill/>
            <a:ln w="9525" cap="rnd">
              <a:solidFill>
                <a:srgbClr val="FFFFFF"/>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0AD6A450-E006-9620-0198-7CA47C5463C3}"/>
                </a:ext>
              </a:extLst>
            </p:cNvPr>
            <p:cNvSpPr/>
            <p:nvPr/>
          </p:nvSpPr>
          <p:spPr>
            <a:xfrm>
              <a:off x="1103738" y="4850409"/>
              <a:ext cx="52673" cy="57150"/>
            </a:xfrm>
            <a:custGeom>
              <a:avLst/>
              <a:gdLst>
                <a:gd name="connsiteX0" fmla="*/ 52673 w 52673"/>
                <a:gd name="connsiteY0" fmla="*/ 0 h 57150"/>
                <a:gd name="connsiteX1" fmla="*/ 0 w 52673"/>
                <a:gd name="connsiteY1" fmla="*/ 57150 h 57150"/>
              </a:gdLst>
              <a:ahLst/>
              <a:cxnLst>
                <a:cxn ang="0">
                  <a:pos x="connsiteX0" y="connsiteY0"/>
                </a:cxn>
                <a:cxn ang="0">
                  <a:pos x="connsiteX1" y="connsiteY1"/>
                </a:cxn>
              </a:cxnLst>
              <a:rect l="l" t="t" r="r" b="b"/>
              <a:pathLst>
                <a:path w="52673" h="57150">
                  <a:moveTo>
                    <a:pt x="52673" y="0"/>
                  </a:moveTo>
                  <a:cubicBezTo>
                    <a:pt x="33623" y="17621"/>
                    <a:pt x="16012" y="36728"/>
                    <a:pt x="0" y="57150"/>
                  </a:cubicBezTo>
                </a:path>
              </a:pathLst>
            </a:custGeom>
            <a:noFill/>
            <a:ln w="9525" cap="rnd">
              <a:solidFill>
                <a:srgbClr val="FFFFFF"/>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33D781A4-DE3E-BCF0-DC5D-D0A1CDBB14F9}"/>
                </a:ext>
              </a:extLst>
            </p:cNvPr>
            <p:cNvSpPr/>
            <p:nvPr/>
          </p:nvSpPr>
          <p:spPr>
            <a:xfrm>
              <a:off x="1028110" y="4886604"/>
              <a:ext cx="50672" cy="82296"/>
            </a:xfrm>
            <a:custGeom>
              <a:avLst/>
              <a:gdLst>
                <a:gd name="connsiteX0" fmla="*/ 50673 w 50672"/>
                <a:gd name="connsiteY0" fmla="*/ 0 h 82296"/>
                <a:gd name="connsiteX1" fmla="*/ 0 w 50672"/>
                <a:gd name="connsiteY1" fmla="*/ 82296 h 82296"/>
              </a:gdLst>
              <a:ahLst/>
              <a:cxnLst>
                <a:cxn ang="0">
                  <a:pos x="connsiteX0" y="connsiteY0"/>
                </a:cxn>
                <a:cxn ang="0">
                  <a:pos x="connsiteX1" y="connsiteY1"/>
                </a:cxn>
              </a:cxnLst>
              <a:rect l="l" t="t" r="r" b="b"/>
              <a:pathLst>
                <a:path w="50672" h="82296">
                  <a:moveTo>
                    <a:pt x="50673" y="0"/>
                  </a:moveTo>
                  <a:cubicBezTo>
                    <a:pt x="32019" y="26308"/>
                    <a:pt x="15092" y="53797"/>
                    <a:pt x="0" y="82296"/>
                  </a:cubicBezTo>
                </a:path>
              </a:pathLst>
            </a:custGeom>
            <a:noFill/>
            <a:ln w="9525" cap="rnd">
              <a:solidFill>
                <a:srgbClr val="FFFFFF"/>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1A50EDD5-5D69-29E6-064F-92A4AFB4F6B4}"/>
                </a:ext>
              </a:extLst>
            </p:cNvPr>
            <p:cNvSpPr/>
            <p:nvPr/>
          </p:nvSpPr>
          <p:spPr>
            <a:xfrm>
              <a:off x="1547603" y="5036814"/>
              <a:ext cx="12954" cy="19050"/>
            </a:xfrm>
            <a:custGeom>
              <a:avLst/>
              <a:gdLst>
                <a:gd name="connsiteX0" fmla="*/ 12954 w 12954"/>
                <a:gd name="connsiteY0" fmla="*/ 0 h 19050"/>
                <a:gd name="connsiteX1" fmla="*/ 0 w 12954"/>
                <a:gd name="connsiteY1" fmla="*/ 19050 h 19050"/>
              </a:gdLst>
              <a:ahLst/>
              <a:cxnLst>
                <a:cxn ang="0">
                  <a:pos x="connsiteX0" y="connsiteY0"/>
                </a:cxn>
                <a:cxn ang="0">
                  <a:pos x="connsiteX1" y="connsiteY1"/>
                </a:cxn>
              </a:cxnLst>
              <a:rect l="l" t="t" r="r" b="b"/>
              <a:pathLst>
                <a:path w="12954" h="19050">
                  <a:moveTo>
                    <a:pt x="12954" y="0"/>
                  </a:moveTo>
                  <a:cubicBezTo>
                    <a:pt x="8668" y="6191"/>
                    <a:pt x="4286" y="12573"/>
                    <a:pt x="0" y="19050"/>
                  </a:cubicBezTo>
                </a:path>
              </a:pathLst>
            </a:custGeom>
            <a:noFill/>
            <a:ln w="9525" cap="rnd">
              <a:solidFill>
                <a:srgbClr val="FFFFFF"/>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EA1E698B-BD26-4ED4-C1A5-F64579CC4BC3}"/>
                </a:ext>
              </a:extLst>
            </p:cNvPr>
            <p:cNvSpPr/>
            <p:nvPr/>
          </p:nvSpPr>
          <p:spPr>
            <a:xfrm>
              <a:off x="1579416" y="4954613"/>
              <a:ext cx="52578" cy="57150"/>
            </a:xfrm>
            <a:custGeom>
              <a:avLst/>
              <a:gdLst>
                <a:gd name="connsiteX0" fmla="*/ 52578 w 52578"/>
                <a:gd name="connsiteY0" fmla="*/ 0 h 57150"/>
                <a:gd name="connsiteX1" fmla="*/ 0 w 52578"/>
                <a:gd name="connsiteY1" fmla="*/ 57150 h 57150"/>
              </a:gdLst>
              <a:ahLst/>
              <a:cxnLst>
                <a:cxn ang="0">
                  <a:pos x="connsiteX0" y="connsiteY0"/>
                </a:cxn>
                <a:cxn ang="0">
                  <a:pos x="connsiteX1" y="connsiteY1"/>
                </a:cxn>
              </a:cxnLst>
              <a:rect l="l" t="t" r="r" b="b"/>
              <a:pathLst>
                <a:path w="52578" h="57150">
                  <a:moveTo>
                    <a:pt x="52578" y="0"/>
                  </a:moveTo>
                  <a:cubicBezTo>
                    <a:pt x="33576" y="17640"/>
                    <a:pt x="16002" y="36747"/>
                    <a:pt x="0" y="57150"/>
                  </a:cubicBezTo>
                </a:path>
              </a:pathLst>
            </a:custGeom>
            <a:noFill/>
            <a:ln w="9525" cap="rnd">
              <a:solidFill>
                <a:srgbClr val="FFFFFF"/>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E8386C76-4324-3174-D98A-6563FF08D34F}"/>
                </a:ext>
              </a:extLst>
            </p:cNvPr>
            <p:cNvSpPr/>
            <p:nvPr/>
          </p:nvSpPr>
          <p:spPr>
            <a:xfrm>
              <a:off x="1504359" y="4990808"/>
              <a:ext cx="50673" cy="82296"/>
            </a:xfrm>
            <a:custGeom>
              <a:avLst/>
              <a:gdLst>
                <a:gd name="connsiteX0" fmla="*/ 50673 w 50673"/>
                <a:gd name="connsiteY0" fmla="*/ 0 h 82296"/>
                <a:gd name="connsiteX1" fmla="*/ 0 w 50673"/>
                <a:gd name="connsiteY1" fmla="*/ 82296 h 82296"/>
              </a:gdLst>
              <a:ahLst/>
              <a:cxnLst>
                <a:cxn ang="0">
                  <a:pos x="connsiteX0" y="connsiteY0"/>
                </a:cxn>
                <a:cxn ang="0">
                  <a:pos x="connsiteX1" y="connsiteY1"/>
                </a:cxn>
              </a:cxnLst>
              <a:rect l="l" t="t" r="r" b="b"/>
              <a:pathLst>
                <a:path w="50673" h="82296">
                  <a:moveTo>
                    <a:pt x="50673" y="0"/>
                  </a:moveTo>
                  <a:cubicBezTo>
                    <a:pt x="31985" y="26280"/>
                    <a:pt x="15059" y="53778"/>
                    <a:pt x="0" y="82296"/>
                  </a:cubicBezTo>
                </a:path>
              </a:pathLst>
            </a:custGeom>
            <a:noFill/>
            <a:ln w="9525" cap="rnd">
              <a:solidFill>
                <a:srgbClr val="FFFFFF"/>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95FF6A04-DDA2-A980-CE02-CCE8A08C0ED1}"/>
                </a:ext>
              </a:extLst>
            </p:cNvPr>
            <p:cNvSpPr/>
            <p:nvPr/>
          </p:nvSpPr>
          <p:spPr>
            <a:xfrm>
              <a:off x="893426" y="4829219"/>
              <a:ext cx="680381" cy="1148284"/>
            </a:xfrm>
            <a:custGeom>
              <a:avLst/>
              <a:gdLst>
                <a:gd name="connsiteX0" fmla="*/ 453659 w 680381"/>
                <a:gd name="connsiteY0" fmla="*/ 33 h 1148284"/>
                <a:gd name="connsiteX1" fmla="*/ 465201 w 680381"/>
                <a:gd name="connsiteY1" fmla="*/ 3092 h 1148284"/>
                <a:gd name="connsiteX2" fmla="*/ 459867 w 680381"/>
                <a:gd name="connsiteY2" fmla="*/ 59480 h 1148284"/>
                <a:gd name="connsiteX3" fmla="*/ 349663 w 680381"/>
                <a:gd name="connsiteY3" fmla="*/ 175019 h 1148284"/>
                <a:gd name="connsiteX4" fmla="*/ 317468 w 680381"/>
                <a:gd name="connsiteY4" fmla="*/ 320084 h 1148284"/>
                <a:gd name="connsiteX5" fmla="*/ 408813 w 680381"/>
                <a:gd name="connsiteY5" fmla="*/ 140062 h 1148284"/>
                <a:gd name="connsiteX6" fmla="*/ 567309 w 680381"/>
                <a:gd name="connsiteY6" fmla="*/ 16237 h 1148284"/>
                <a:gd name="connsiteX7" fmla="*/ 572643 w 680381"/>
                <a:gd name="connsiteY7" fmla="*/ 69958 h 1148284"/>
                <a:gd name="connsiteX8" fmla="*/ 454438 w 680381"/>
                <a:gd name="connsiteY8" fmla="*/ 218262 h 1148284"/>
                <a:gd name="connsiteX9" fmla="*/ 441007 w 680381"/>
                <a:gd name="connsiteY9" fmla="*/ 333800 h 1148284"/>
                <a:gd name="connsiteX10" fmla="*/ 526732 w 680381"/>
                <a:gd name="connsiteY10" fmla="*/ 194164 h 1148284"/>
                <a:gd name="connsiteX11" fmla="*/ 666464 w 680381"/>
                <a:gd name="connsiteY11" fmla="*/ 81293 h 1148284"/>
                <a:gd name="connsiteX12" fmla="*/ 663702 w 680381"/>
                <a:gd name="connsiteY12" fmla="*/ 137681 h 1148284"/>
                <a:gd name="connsiteX13" fmla="*/ 553593 w 680381"/>
                <a:gd name="connsiteY13" fmla="*/ 312369 h 1148284"/>
                <a:gd name="connsiteX14" fmla="*/ 524065 w 680381"/>
                <a:gd name="connsiteY14" fmla="*/ 495059 h 1148284"/>
                <a:gd name="connsiteX15" fmla="*/ 588550 w 680381"/>
                <a:gd name="connsiteY15" fmla="*/ 317703 h 1148284"/>
                <a:gd name="connsiteX16" fmla="*/ 650272 w 680381"/>
                <a:gd name="connsiteY16" fmla="*/ 272078 h 1148284"/>
                <a:gd name="connsiteX17" fmla="*/ 631222 w 680381"/>
                <a:gd name="connsiteY17" fmla="*/ 352660 h 1148284"/>
                <a:gd name="connsiteX18" fmla="*/ 577501 w 680381"/>
                <a:gd name="connsiteY18" fmla="*/ 602501 h 1148284"/>
                <a:gd name="connsiteX19" fmla="*/ 359855 w 680381"/>
                <a:gd name="connsiteY19" fmla="*/ 924922 h 1148284"/>
                <a:gd name="connsiteX20" fmla="*/ 283131 w 680381"/>
                <a:gd name="connsiteY20" fmla="*/ 1147378 h 1148284"/>
                <a:gd name="connsiteX21" fmla="*/ 282832 w 680381"/>
                <a:gd name="connsiteY21" fmla="*/ 1148284 h 1148284"/>
                <a:gd name="connsiteX22" fmla="*/ 6478 w 680381"/>
                <a:gd name="connsiteY22" fmla="*/ 1148284 h 1148284"/>
                <a:gd name="connsiteX23" fmla="*/ 0 w 680381"/>
                <a:gd name="connsiteY23" fmla="*/ 1147521 h 1148284"/>
                <a:gd name="connsiteX24" fmla="*/ 107823 w 680381"/>
                <a:gd name="connsiteY24" fmla="*/ 626408 h 1148284"/>
                <a:gd name="connsiteX25" fmla="*/ 185738 w 680381"/>
                <a:gd name="connsiteY25" fmla="*/ 196545 h 1148284"/>
                <a:gd name="connsiteX26" fmla="*/ 287846 w 680381"/>
                <a:gd name="connsiteY26" fmla="*/ 102438 h 1148284"/>
                <a:gd name="connsiteX27" fmla="*/ 266414 w 680381"/>
                <a:gd name="connsiteY27" fmla="*/ 161588 h 1148284"/>
                <a:gd name="connsiteX28" fmla="*/ 204597 w 680381"/>
                <a:gd name="connsiteY28" fmla="*/ 258362 h 1148284"/>
                <a:gd name="connsiteX29" fmla="*/ 207264 w 680381"/>
                <a:gd name="connsiteY29" fmla="*/ 349707 h 1148284"/>
                <a:gd name="connsiteX30" fmla="*/ 260985 w 680381"/>
                <a:gd name="connsiteY30" fmla="*/ 196545 h 1148284"/>
                <a:gd name="connsiteX31" fmla="*/ 352330 w 680381"/>
                <a:gd name="connsiteY31" fmla="*/ 81007 h 1148284"/>
                <a:gd name="connsiteX32" fmla="*/ 453659 w 680381"/>
                <a:gd name="connsiteY32" fmla="*/ 33 h 114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0381" h="1148284">
                  <a:moveTo>
                    <a:pt x="453659" y="33"/>
                  </a:moveTo>
                  <a:cubicBezTo>
                    <a:pt x="457919" y="-194"/>
                    <a:pt x="461808" y="735"/>
                    <a:pt x="465201" y="3092"/>
                  </a:cubicBezTo>
                  <a:cubicBezTo>
                    <a:pt x="492347" y="21952"/>
                    <a:pt x="475964" y="48717"/>
                    <a:pt x="459867" y="59480"/>
                  </a:cubicBezTo>
                  <a:cubicBezTo>
                    <a:pt x="443770" y="70244"/>
                    <a:pt x="379190" y="134728"/>
                    <a:pt x="349663" y="175019"/>
                  </a:cubicBezTo>
                  <a:cubicBezTo>
                    <a:pt x="320135" y="215309"/>
                    <a:pt x="301276" y="317894"/>
                    <a:pt x="317468" y="320084"/>
                  </a:cubicBezTo>
                  <a:cubicBezTo>
                    <a:pt x="333661" y="322275"/>
                    <a:pt x="381953" y="172352"/>
                    <a:pt x="408813" y="140062"/>
                  </a:cubicBezTo>
                  <a:cubicBezTo>
                    <a:pt x="435673" y="107772"/>
                    <a:pt x="543115" y="19190"/>
                    <a:pt x="567309" y="16237"/>
                  </a:cubicBezTo>
                  <a:cubicBezTo>
                    <a:pt x="591503" y="13284"/>
                    <a:pt x="594170" y="51194"/>
                    <a:pt x="572643" y="69958"/>
                  </a:cubicBezTo>
                  <a:cubicBezTo>
                    <a:pt x="551116" y="88722"/>
                    <a:pt x="478631" y="169685"/>
                    <a:pt x="454438" y="218262"/>
                  </a:cubicBezTo>
                  <a:cubicBezTo>
                    <a:pt x="430244" y="266840"/>
                    <a:pt x="419576" y="355327"/>
                    <a:pt x="441007" y="333800"/>
                  </a:cubicBezTo>
                  <a:cubicBezTo>
                    <a:pt x="462439" y="312274"/>
                    <a:pt x="497491" y="223691"/>
                    <a:pt x="526732" y="194164"/>
                  </a:cubicBezTo>
                  <a:cubicBezTo>
                    <a:pt x="555974" y="164636"/>
                    <a:pt x="644938" y="70339"/>
                    <a:pt x="666464" y="81293"/>
                  </a:cubicBezTo>
                  <a:cubicBezTo>
                    <a:pt x="687991" y="92246"/>
                    <a:pt x="682561" y="119393"/>
                    <a:pt x="663702" y="137681"/>
                  </a:cubicBezTo>
                  <a:cubicBezTo>
                    <a:pt x="644843" y="155969"/>
                    <a:pt x="572357" y="258648"/>
                    <a:pt x="553593" y="312369"/>
                  </a:cubicBezTo>
                  <a:cubicBezTo>
                    <a:pt x="534829" y="366090"/>
                    <a:pt x="513302" y="516490"/>
                    <a:pt x="524065" y="495059"/>
                  </a:cubicBezTo>
                  <a:cubicBezTo>
                    <a:pt x="534829" y="473627"/>
                    <a:pt x="569690" y="363423"/>
                    <a:pt x="588550" y="317703"/>
                  </a:cubicBezTo>
                  <a:cubicBezTo>
                    <a:pt x="607409" y="271983"/>
                    <a:pt x="644938" y="250552"/>
                    <a:pt x="650272" y="272078"/>
                  </a:cubicBezTo>
                  <a:cubicBezTo>
                    <a:pt x="655606" y="293605"/>
                    <a:pt x="644938" y="304273"/>
                    <a:pt x="631222" y="352660"/>
                  </a:cubicBezTo>
                  <a:cubicBezTo>
                    <a:pt x="617506" y="401047"/>
                    <a:pt x="617791" y="529920"/>
                    <a:pt x="577501" y="602501"/>
                  </a:cubicBezTo>
                  <a:cubicBezTo>
                    <a:pt x="537210" y="675081"/>
                    <a:pt x="381381" y="871201"/>
                    <a:pt x="359855" y="924922"/>
                  </a:cubicBezTo>
                  <a:cubicBezTo>
                    <a:pt x="343710" y="965213"/>
                    <a:pt x="302651" y="1088335"/>
                    <a:pt x="283131" y="1147378"/>
                  </a:cubicBezTo>
                  <a:lnTo>
                    <a:pt x="282832" y="1148284"/>
                  </a:lnTo>
                  <a:lnTo>
                    <a:pt x="6478" y="1148284"/>
                  </a:lnTo>
                  <a:lnTo>
                    <a:pt x="0" y="1147521"/>
                  </a:lnTo>
                  <a:cubicBezTo>
                    <a:pt x="0" y="1147521"/>
                    <a:pt x="107823" y="835958"/>
                    <a:pt x="107823" y="626408"/>
                  </a:cubicBezTo>
                  <a:cubicBezTo>
                    <a:pt x="107823" y="416858"/>
                    <a:pt x="142780" y="263696"/>
                    <a:pt x="185738" y="196545"/>
                  </a:cubicBezTo>
                  <a:cubicBezTo>
                    <a:pt x="228695" y="129394"/>
                    <a:pt x="269081" y="102438"/>
                    <a:pt x="287846" y="102438"/>
                  </a:cubicBezTo>
                  <a:cubicBezTo>
                    <a:pt x="306610" y="102438"/>
                    <a:pt x="293275" y="126632"/>
                    <a:pt x="266414" y="161588"/>
                  </a:cubicBezTo>
                  <a:cubicBezTo>
                    <a:pt x="239554" y="196545"/>
                    <a:pt x="215360" y="215309"/>
                    <a:pt x="204597" y="258362"/>
                  </a:cubicBezTo>
                  <a:cubicBezTo>
                    <a:pt x="193834" y="301415"/>
                    <a:pt x="193834" y="355041"/>
                    <a:pt x="207264" y="349707"/>
                  </a:cubicBezTo>
                  <a:cubicBezTo>
                    <a:pt x="220694" y="344373"/>
                    <a:pt x="242506" y="237312"/>
                    <a:pt x="260985" y="196545"/>
                  </a:cubicBezTo>
                  <a:cubicBezTo>
                    <a:pt x="279463" y="155778"/>
                    <a:pt x="325469" y="105200"/>
                    <a:pt x="352330" y="81007"/>
                  </a:cubicBezTo>
                  <a:cubicBezTo>
                    <a:pt x="375833" y="59838"/>
                    <a:pt x="423839" y="1622"/>
                    <a:pt x="453659" y="33"/>
                  </a:cubicBezTo>
                  <a:close/>
                </a:path>
              </a:pathLst>
            </a:custGeom>
            <a:solidFill>
              <a:srgbClr val="FFFFFF"/>
            </a:solidFill>
            <a:ln w="9525" cap="rnd">
              <a:solidFill>
                <a:srgbClr val="263238"/>
              </a:solidFill>
              <a:prstDash val="solid"/>
              <a:round/>
            </a:ln>
          </p:spPr>
          <p:txBody>
            <a:bodyPr rtlCol="0" anchor="ctr"/>
            <a:lstStyle/>
            <a:p>
              <a:endParaRPr lang="en-US"/>
            </a:p>
          </p:txBody>
        </p:sp>
        <p:grpSp>
          <p:nvGrpSpPr>
            <p:cNvPr id="156" name="Graphic 5">
              <a:extLst>
                <a:ext uri="{FF2B5EF4-FFF2-40B4-BE49-F238E27FC236}">
                  <a16:creationId xmlns:a16="http://schemas.microsoft.com/office/drawing/2014/main" id="{0B9F46CB-81B4-DF54-DCAC-392FA1057EDA}"/>
                </a:ext>
              </a:extLst>
            </p:cNvPr>
            <p:cNvGrpSpPr/>
            <p:nvPr/>
          </p:nvGrpSpPr>
          <p:grpSpPr>
            <a:xfrm>
              <a:off x="1604277" y="2982095"/>
              <a:ext cx="2158745" cy="1917844"/>
              <a:chOff x="1958238" y="2549475"/>
              <a:chExt cx="2158745" cy="1917844"/>
            </a:xfrm>
          </p:grpSpPr>
          <p:sp>
            <p:nvSpPr>
              <p:cNvPr id="157" name="Freeform: Shape 156">
                <a:extLst>
                  <a:ext uri="{FF2B5EF4-FFF2-40B4-BE49-F238E27FC236}">
                    <a16:creationId xmlns:a16="http://schemas.microsoft.com/office/drawing/2014/main" id="{E8400E20-3F99-A588-C455-A44A8D7A0B93}"/>
                  </a:ext>
                </a:extLst>
              </p:cNvPr>
              <p:cNvSpPr/>
              <p:nvPr/>
            </p:nvSpPr>
            <p:spPr>
              <a:xfrm>
                <a:off x="2016626" y="3020853"/>
                <a:ext cx="5810" cy="7620"/>
              </a:xfrm>
              <a:custGeom>
                <a:avLst/>
                <a:gdLst>
                  <a:gd name="connsiteX0" fmla="*/ 0 w 5810"/>
                  <a:gd name="connsiteY0" fmla="*/ 7620 h 7620"/>
                  <a:gd name="connsiteX1" fmla="*/ 5810 w 5810"/>
                  <a:gd name="connsiteY1" fmla="*/ 0 h 7620"/>
                </a:gdLst>
                <a:ahLst/>
                <a:cxnLst>
                  <a:cxn ang="0">
                    <a:pos x="connsiteX0" y="connsiteY0"/>
                  </a:cxn>
                  <a:cxn ang="0">
                    <a:pos x="connsiteX1" y="connsiteY1"/>
                  </a:cxn>
                </a:cxnLst>
                <a:rect l="l" t="t" r="r" b="b"/>
                <a:pathLst>
                  <a:path w="5810" h="7620">
                    <a:moveTo>
                      <a:pt x="0" y="7620"/>
                    </a:moveTo>
                    <a:lnTo>
                      <a:pt x="5810" y="0"/>
                    </a:lnTo>
                  </a:path>
                </a:pathLst>
              </a:custGeom>
              <a:noFill/>
              <a:ln w="9525" cap="rnd">
                <a:solidFill>
                  <a:srgbClr val="263238"/>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CCA8249A-C872-33D9-58B3-48C899C5BDE5}"/>
                  </a:ext>
                </a:extLst>
              </p:cNvPr>
              <p:cNvSpPr/>
              <p:nvPr/>
            </p:nvSpPr>
            <p:spPr>
              <a:xfrm>
                <a:off x="2034152" y="2549475"/>
                <a:ext cx="1774983" cy="456518"/>
              </a:xfrm>
              <a:custGeom>
                <a:avLst/>
                <a:gdLst>
                  <a:gd name="connsiteX0" fmla="*/ 0 w 1774983"/>
                  <a:gd name="connsiteY0" fmla="*/ 456519 h 456518"/>
                  <a:gd name="connsiteX1" fmla="*/ 1699774 w 1774983"/>
                  <a:gd name="connsiteY1" fmla="*/ 263152 h 456518"/>
                  <a:gd name="connsiteX2" fmla="*/ 1774984 w 1774983"/>
                  <a:gd name="connsiteY2" fmla="*/ 328217 h 456518"/>
                </a:gdLst>
                <a:ahLst/>
                <a:cxnLst>
                  <a:cxn ang="0">
                    <a:pos x="connsiteX0" y="connsiteY0"/>
                  </a:cxn>
                  <a:cxn ang="0">
                    <a:pos x="connsiteX1" y="connsiteY1"/>
                  </a:cxn>
                  <a:cxn ang="0">
                    <a:pos x="connsiteX2" y="connsiteY2"/>
                  </a:cxn>
                </a:cxnLst>
                <a:rect l="l" t="t" r="r" b="b"/>
                <a:pathLst>
                  <a:path w="1774983" h="456518">
                    <a:moveTo>
                      <a:pt x="0" y="456519"/>
                    </a:moveTo>
                    <a:cubicBezTo>
                      <a:pt x="415985" y="-66259"/>
                      <a:pt x="1176995" y="-152834"/>
                      <a:pt x="1699774" y="263152"/>
                    </a:cubicBezTo>
                    <a:cubicBezTo>
                      <a:pt x="1725730" y="283802"/>
                      <a:pt x="1750819" y="305509"/>
                      <a:pt x="1774984" y="328217"/>
                    </a:cubicBezTo>
                  </a:path>
                </a:pathLst>
              </a:custGeom>
              <a:noFill/>
              <a:ln w="9525" cap="rnd">
                <a:solidFill>
                  <a:srgbClr val="263238"/>
                </a:solidFill>
                <a:custDash>
                  <a:ds d="149255" sp="149255"/>
                </a:custDash>
                <a:round/>
              </a:ln>
            </p:spPr>
            <p:txBody>
              <a:bodyPr rtlCol="0" anchor="ctr"/>
              <a:lstStyle/>
              <a:p>
                <a:endParaRPr lang="en-US"/>
              </a:p>
            </p:txBody>
          </p:sp>
          <p:sp>
            <p:nvSpPr>
              <p:cNvPr id="159" name="Freeform: Shape 158">
                <a:extLst>
                  <a:ext uri="{FF2B5EF4-FFF2-40B4-BE49-F238E27FC236}">
                    <a16:creationId xmlns:a16="http://schemas.microsoft.com/office/drawing/2014/main" id="{BEA89E3A-50B8-767D-3E87-66B895F0B177}"/>
                  </a:ext>
                </a:extLst>
              </p:cNvPr>
              <p:cNvSpPr/>
              <p:nvPr/>
            </p:nvSpPr>
            <p:spPr>
              <a:xfrm>
                <a:off x="3815994" y="2884264"/>
                <a:ext cx="6858" cy="6572"/>
              </a:xfrm>
              <a:custGeom>
                <a:avLst/>
                <a:gdLst>
                  <a:gd name="connsiteX0" fmla="*/ 0 w 6858"/>
                  <a:gd name="connsiteY0" fmla="*/ 0 h 6572"/>
                  <a:gd name="connsiteX1" fmla="*/ 6858 w 6858"/>
                  <a:gd name="connsiteY1" fmla="*/ 6572 h 6572"/>
                </a:gdLst>
                <a:ahLst/>
                <a:cxnLst>
                  <a:cxn ang="0">
                    <a:pos x="connsiteX0" y="connsiteY0"/>
                  </a:cxn>
                  <a:cxn ang="0">
                    <a:pos x="connsiteX1" y="connsiteY1"/>
                  </a:cxn>
                </a:cxnLst>
                <a:rect l="l" t="t" r="r" b="b"/>
                <a:pathLst>
                  <a:path w="6858" h="6572">
                    <a:moveTo>
                      <a:pt x="0" y="0"/>
                    </a:moveTo>
                    <a:lnTo>
                      <a:pt x="6858" y="6572"/>
                    </a:lnTo>
                  </a:path>
                </a:pathLst>
              </a:custGeom>
              <a:noFill/>
              <a:ln w="9525" cap="rnd">
                <a:solidFill>
                  <a:srgbClr val="263238"/>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9A914388-80E9-5E81-B149-8D7083CF90F7}"/>
                  </a:ext>
                </a:extLst>
              </p:cNvPr>
              <p:cNvSpPr/>
              <p:nvPr/>
            </p:nvSpPr>
            <p:spPr>
              <a:xfrm>
                <a:off x="1958238" y="2970846"/>
                <a:ext cx="129540" cy="141827"/>
              </a:xfrm>
              <a:custGeom>
                <a:avLst/>
                <a:gdLst>
                  <a:gd name="connsiteX0" fmla="*/ 129540 w 129540"/>
                  <a:gd name="connsiteY0" fmla="*/ 82487 h 141827"/>
                  <a:gd name="connsiteX1" fmla="*/ 0 w 129540"/>
                  <a:gd name="connsiteY1" fmla="*/ 141827 h 141827"/>
                  <a:gd name="connsiteX2" fmla="*/ 13335 w 129540"/>
                  <a:gd name="connsiteY2" fmla="*/ 0 h 141827"/>
                  <a:gd name="connsiteX3" fmla="*/ 129540 w 129540"/>
                  <a:gd name="connsiteY3" fmla="*/ 82487 h 141827"/>
                </a:gdLst>
                <a:ahLst/>
                <a:cxnLst>
                  <a:cxn ang="0">
                    <a:pos x="connsiteX0" y="connsiteY0"/>
                  </a:cxn>
                  <a:cxn ang="0">
                    <a:pos x="connsiteX1" y="connsiteY1"/>
                  </a:cxn>
                  <a:cxn ang="0">
                    <a:pos x="connsiteX2" y="connsiteY2"/>
                  </a:cxn>
                  <a:cxn ang="0">
                    <a:pos x="connsiteX3" y="connsiteY3"/>
                  </a:cxn>
                </a:cxnLst>
                <a:rect l="l" t="t" r="r" b="b"/>
                <a:pathLst>
                  <a:path w="129540" h="141827">
                    <a:moveTo>
                      <a:pt x="129540" y="82487"/>
                    </a:moveTo>
                    <a:lnTo>
                      <a:pt x="0" y="141827"/>
                    </a:lnTo>
                    <a:lnTo>
                      <a:pt x="13335" y="0"/>
                    </a:lnTo>
                    <a:lnTo>
                      <a:pt x="129540" y="82487"/>
                    </a:lnTo>
                    <a:close/>
                  </a:path>
                </a:pathLst>
              </a:custGeom>
              <a:solidFill>
                <a:srgbClr val="263238"/>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DDE64F0-1437-16D3-C3E0-EADCD7B97A1B}"/>
                  </a:ext>
                </a:extLst>
              </p:cNvPr>
              <p:cNvSpPr/>
              <p:nvPr/>
            </p:nvSpPr>
            <p:spPr>
              <a:xfrm>
                <a:off x="4045737" y="4103083"/>
                <a:ext cx="9525" cy="364236"/>
              </a:xfrm>
              <a:custGeom>
                <a:avLst/>
                <a:gdLst>
                  <a:gd name="connsiteX0" fmla="*/ 0 w 9525"/>
                  <a:gd name="connsiteY0" fmla="*/ 0 h 364236"/>
                  <a:gd name="connsiteX1" fmla="*/ 0 w 9525"/>
                  <a:gd name="connsiteY1" fmla="*/ 364236 h 364236"/>
                </a:gdLst>
                <a:ahLst/>
                <a:cxnLst>
                  <a:cxn ang="0">
                    <a:pos x="connsiteX0" y="connsiteY0"/>
                  </a:cxn>
                  <a:cxn ang="0">
                    <a:pos x="connsiteX1" y="connsiteY1"/>
                  </a:cxn>
                </a:cxnLst>
                <a:rect l="l" t="t" r="r" b="b"/>
                <a:pathLst>
                  <a:path w="9525" h="364236">
                    <a:moveTo>
                      <a:pt x="0" y="0"/>
                    </a:moveTo>
                    <a:lnTo>
                      <a:pt x="0" y="364236"/>
                    </a:lnTo>
                  </a:path>
                </a:pathLst>
              </a:custGeom>
              <a:ln w="9525" cap="rnd">
                <a:solidFill>
                  <a:srgbClr val="263238"/>
                </a:solidFill>
                <a:prstDash val="sysDash"/>
                <a:round/>
              </a:ln>
            </p:spPr>
            <p:txBody>
              <a:bodyPr rtlCol="0" anchor="ctr"/>
              <a:lstStyle/>
              <a:p>
                <a:endParaRPr lang="en-US"/>
              </a:p>
            </p:txBody>
          </p:sp>
          <p:sp>
            <p:nvSpPr>
              <p:cNvPr id="162" name="Freeform: Shape 161">
                <a:extLst>
                  <a:ext uri="{FF2B5EF4-FFF2-40B4-BE49-F238E27FC236}">
                    <a16:creationId xmlns:a16="http://schemas.microsoft.com/office/drawing/2014/main" id="{09384875-8C35-B618-D023-2A67DBB5B4B9}"/>
                  </a:ext>
                </a:extLst>
              </p:cNvPr>
              <p:cNvSpPr/>
              <p:nvPr/>
            </p:nvSpPr>
            <p:spPr>
              <a:xfrm>
                <a:off x="3974490" y="4000499"/>
                <a:ext cx="142493" cy="123348"/>
              </a:xfrm>
              <a:custGeom>
                <a:avLst/>
                <a:gdLst>
                  <a:gd name="connsiteX0" fmla="*/ 0 w 142493"/>
                  <a:gd name="connsiteY0" fmla="*/ 123349 h 123348"/>
                  <a:gd name="connsiteX1" fmla="*/ 71247 w 142493"/>
                  <a:gd name="connsiteY1" fmla="*/ 0 h 123348"/>
                  <a:gd name="connsiteX2" fmla="*/ 142494 w 142493"/>
                  <a:gd name="connsiteY2" fmla="*/ 123349 h 123348"/>
                  <a:gd name="connsiteX3" fmla="*/ 0 w 142493"/>
                  <a:gd name="connsiteY3" fmla="*/ 123349 h 123348"/>
                </a:gdLst>
                <a:ahLst/>
                <a:cxnLst>
                  <a:cxn ang="0">
                    <a:pos x="connsiteX0" y="connsiteY0"/>
                  </a:cxn>
                  <a:cxn ang="0">
                    <a:pos x="connsiteX1" y="connsiteY1"/>
                  </a:cxn>
                  <a:cxn ang="0">
                    <a:pos x="connsiteX2" y="connsiteY2"/>
                  </a:cxn>
                  <a:cxn ang="0">
                    <a:pos x="connsiteX3" y="connsiteY3"/>
                  </a:cxn>
                </a:cxnLst>
                <a:rect l="l" t="t" r="r" b="b"/>
                <a:pathLst>
                  <a:path w="142493" h="123348">
                    <a:moveTo>
                      <a:pt x="0" y="123349"/>
                    </a:moveTo>
                    <a:lnTo>
                      <a:pt x="71247" y="0"/>
                    </a:lnTo>
                    <a:lnTo>
                      <a:pt x="142494" y="123349"/>
                    </a:lnTo>
                    <a:lnTo>
                      <a:pt x="0" y="123349"/>
                    </a:lnTo>
                    <a:close/>
                  </a:path>
                </a:pathLst>
              </a:custGeom>
              <a:solidFill>
                <a:srgbClr val="263238"/>
              </a:solidFill>
              <a:ln w="9525" cap="flat">
                <a:noFill/>
                <a:prstDash val="solid"/>
                <a:miter/>
              </a:ln>
            </p:spPr>
            <p:txBody>
              <a:bodyPr rtlCol="0" anchor="ctr"/>
              <a:lstStyle/>
              <a:p>
                <a:endParaRPr lang="en-US"/>
              </a:p>
            </p:txBody>
          </p:sp>
        </p:grpSp>
      </p:grpSp>
      <p:sp>
        <p:nvSpPr>
          <p:cNvPr id="175" name="Title 2">
            <a:extLst>
              <a:ext uri="{FF2B5EF4-FFF2-40B4-BE49-F238E27FC236}">
                <a16:creationId xmlns:a16="http://schemas.microsoft.com/office/drawing/2014/main" id="{11602AA9-BC7C-F142-66B1-55F1AB39D837}"/>
              </a:ext>
            </a:extLst>
          </p:cNvPr>
          <p:cNvSpPr>
            <a:spLocks noGrp="1"/>
          </p:cNvSpPr>
          <p:nvPr>
            <p:ph type="title"/>
          </p:nvPr>
        </p:nvSpPr>
        <p:spPr>
          <a:xfrm>
            <a:off x="646915" y="355600"/>
            <a:ext cx="10898171" cy="832079"/>
          </a:xfrm>
        </p:spPr>
        <p:txBody>
          <a:bodyPr/>
          <a:lstStyle/>
          <a:p>
            <a:r>
              <a:rPr lang="en-ID" dirty="0"/>
              <a:t>Implementation/Flow Diagram</a:t>
            </a:r>
          </a:p>
        </p:txBody>
      </p:sp>
      <p:sp>
        <p:nvSpPr>
          <p:cNvPr id="177" name="Oval 176">
            <a:extLst>
              <a:ext uri="{FF2B5EF4-FFF2-40B4-BE49-F238E27FC236}">
                <a16:creationId xmlns:a16="http://schemas.microsoft.com/office/drawing/2014/main" id="{0E8FE0B8-1090-5708-73CB-FABE2345DE33}"/>
              </a:ext>
            </a:extLst>
          </p:cNvPr>
          <p:cNvSpPr/>
          <p:nvPr/>
        </p:nvSpPr>
        <p:spPr>
          <a:xfrm>
            <a:off x="589550" y="2973768"/>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FDAA5C8B-891E-7FA4-95F0-BF96442F836F}"/>
              </a:ext>
            </a:extLst>
          </p:cNvPr>
          <p:cNvSpPr txBox="1"/>
          <p:nvPr/>
        </p:nvSpPr>
        <p:spPr>
          <a:xfrm>
            <a:off x="866505" y="1706350"/>
            <a:ext cx="3143623" cy="923330"/>
          </a:xfrm>
          <a:prstGeom prst="rect">
            <a:avLst/>
          </a:prstGeom>
          <a:noFill/>
        </p:spPr>
        <p:txBody>
          <a:bodyPr wrap="square" lIns="0">
            <a:spAutoFit/>
          </a:bodyPr>
          <a:lstStyle/>
          <a:p>
            <a:pPr>
              <a:spcBef>
                <a:spcPts val="600"/>
              </a:spcBef>
            </a:pPr>
            <a:r>
              <a:rPr lang="en-ID" b="1" dirty="0">
                <a:latin typeface="Segoe UI Semibold" panose="020B0702040204020203" pitchFamily="34" charset="0"/>
                <a:cs typeface="Segoe UI Semibold" panose="020B0702040204020203" pitchFamily="34" charset="0"/>
              </a:rPr>
              <a:t>Stages of implementing AI enabled finance B2B Invoice Management Application</a:t>
            </a:r>
          </a:p>
        </p:txBody>
      </p:sp>
      <p:sp>
        <p:nvSpPr>
          <p:cNvPr id="180" name="Oval 179">
            <a:extLst>
              <a:ext uri="{FF2B5EF4-FFF2-40B4-BE49-F238E27FC236}">
                <a16:creationId xmlns:a16="http://schemas.microsoft.com/office/drawing/2014/main" id="{415B67FD-A270-BF08-87D6-ECD3E8E0FE70}"/>
              </a:ext>
            </a:extLst>
          </p:cNvPr>
          <p:cNvSpPr/>
          <p:nvPr/>
        </p:nvSpPr>
        <p:spPr>
          <a:xfrm>
            <a:off x="4875806" y="1722917"/>
            <a:ext cx="736600" cy="736600"/>
          </a:xfrm>
          <a:prstGeom prst="ellipse">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1" name="Arc 180">
            <a:extLst>
              <a:ext uri="{FF2B5EF4-FFF2-40B4-BE49-F238E27FC236}">
                <a16:creationId xmlns:a16="http://schemas.microsoft.com/office/drawing/2014/main" id="{CEE214A9-256C-859C-9BB8-10DC3C866A7E}"/>
              </a:ext>
            </a:extLst>
          </p:cNvPr>
          <p:cNvSpPr/>
          <p:nvPr/>
        </p:nvSpPr>
        <p:spPr>
          <a:xfrm>
            <a:off x="4669345" y="1514131"/>
            <a:ext cx="1149520" cy="1154173"/>
          </a:xfrm>
          <a:prstGeom prst="arc">
            <a:avLst>
              <a:gd name="adj1" fmla="val 21579427"/>
              <a:gd name="adj2" fmla="val 10747087"/>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Oval 182">
            <a:extLst>
              <a:ext uri="{FF2B5EF4-FFF2-40B4-BE49-F238E27FC236}">
                <a16:creationId xmlns:a16="http://schemas.microsoft.com/office/drawing/2014/main" id="{88F85C5C-5722-24FA-BA14-D90945A6AAFC}"/>
              </a:ext>
            </a:extLst>
          </p:cNvPr>
          <p:cNvSpPr/>
          <p:nvPr/>
        </p:nvSpPr>
        <p:spPr>
          <a:xfrm>
            <a:off x="6653406" y="1722917"/>
            <a:ext cx="736600" cy="736600"/>
          </a:xfrm>
          <a:prstGeom prst="ellipse">
            <a:avLst/>
          </a:prstGeom>
          <a:solidFill>
            <a:srgbClr val="10A95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Arc 183">
            <a:extLst>
              <a:ext uri="{FF2B5EF4-FFF2-40B4-BE49-F238E27FC236}">
                <a16:creationId xmlns:a16="http://schemas.microsoft.com/office/drawing/2014/main" id="{6A30E58A-8335-763B-FE00-97CA584FE59B}"/>
              </a:ext>
            </a:extLst>
          </p:cNvPr>
          <p:cNvSpPr/>
          <p:nvPr/>
        </p:nvSpPr>
        <p:spPr>
          <a:xfrm flipV="1">
            <a:off x="6446946" y="1514131"/>
            <a:ext cx="1149520" cy="1154173"/>
          </a:xfrm>
          <a:prstGeom prst="arc">
            <a:avLst>
              <a:gd name="adj1" fmla="val 21579427"/>
              <a:gd name="adj2" fmla="val 10747087"/>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Oval 184">
            <a:extLst>
              <a:ext uri="{FF2B5EF4-FFF2-40B4-BE49-F238E27FC236}">
                <a16:creationId xmlns:a16="http://schemas.microsoft.com/office/drawing/2014/main" id="{0115FCCA-22C9-80C5-75FB-5D7F2831A449}"/>
              </a:ext>
            </a:extLst>
          </p:cNvPr>
          <p:cNvSpPr/>
          <p:nvPr/>
        </p:nvSpPr>
        <p:spPr>
          <a:xfrm>
            <a:off x="8431006" y="1722917"/>
            <a:ext cx="736600" cy="736600"/>
          </a:xfrm>
          <a:prstGeom prst="ellipse">
            <a:avLst/>
          </a:prstGeom>
          <a:solidFill>
            <a:srgbClr val="E49FA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6" name="Arc 185">
            <a:extLst>
              <a:ext uri="{FF2B5EF4-FFF2-40B4-BE49-F238E27FC236}">
                <a16:creationId xmlns:a16="http://schemas.microsoft.com/office/drawing/2014/main" id="{F3335E1D-80AC-1ED7-FB1E-34E0D962FF6D}"/>
              </a:ext>
            </a:extLst>
          </p:cNvPr>
          <p:cNvSpPr/>
          <p:nvPr/>
        </p:nvSpPr>
        <p:spPr>
          <a:xfrm>
            <a:off x="8224546" y="1514131"/>
            <a:ext cx="1149520" cy="1154173"/>
          </a:xfrm>
          <a:prstGeom prst="arc">
            <a:avLst>
              <a:gd name="adj1" fmla="val 21579427"/>
              <a:gd name="adj2" fmla="val 10747087"/>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Oval 186">
            <a:extLst>
              <a:ext uri="{FF2B5EF4-FFF2-40B4-BE49-F238E27FC236}">
                <a16:creationId xmlns:a16="http://schemas.microsoft.com/office/drawing/2014/main" id="{BCE728B7-47EE-9533-D2D1-262F25103CC2}"/>
              </a:ext>
            </a:extLst>
          </p:cNvPr>
          <p:cNvSpPr/>
          <p:nvPr/>
        </p:nvSpPr>
        <p:spPr>
          <a:xfrm>
            <a:off x="10208607" y="1722917"/>
            <a:ext cx="736600" cy="736600"/>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8" name="Arc 187">
            <a:extLst>
              <a:ext uri="{FF2B5EF4-FFF2-40B4-BE49-F238E27FC236}">
                <a16:creationId xmlns:a16="http://schemas.microsoft.com/office/drawing/2014/main" id="{AAAB46BF-BAA6-FF99-7832-78CA1B692F65}"/>
              </a:ext>
            </a:extLst>
          </p:cNvPr>
          <p:cNvSpPr/>
          <p:nvPr/>
        </p:nvSpPr>
        <p:spPr>
          <a:xfrm flipV="1">
            <a:off x="10002147" y="1514131"/>
            <a:ext cx="1149520" cy="1154173"/>
          </a:xfrm>
          <a:prstGeom prst="arc">
            <a:avLst>
              <a:gd name="adj1" fmla="val 16125938"/>
              <a:gd name="adj2" fmla="val 10747087"/>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8221BB4C-C2E2-12EF-DE6D-B419A57E7378}"/>
              </a:ext>
            </a:extLst>
          </p:cNvPr>
          <p:cNvCxnSpPr>
            <a:cxnSpLocks/>
            <a:endCxn id="181" idx="0"/>
          </p:cNvCxnSpPr>
          <p:nvPr/>
        </p:nvCxnSpPr>
        <p:spPr>
          <a:xfrm flipH="1">
            <a:off x="5818855" y="2087433"/>
            <a:ext cx="570615" cy="345"/>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5939207-5440-5B66-F427-DA05722F5D68}"/>
              </a:ext>
            </a:extLst>
          </p:cNvPr>
          <p:cNvCxnSpPr>
            <a:cxnSpLocks/>
          </p:cNvCxnSpPr>
          <p:nvPr/>
        </p:nvCxnSpPr>
        <p:spPr>
          <a:xfrm flipH="1">
            <a:off x="7653942" y="2087433"/>
            <a:ext cx="513139" cy="0"/>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94F44E0-080F-ED57-3966-B5113785C90D}"/>
              </a:ext>
            </a:extLst>
          </p:cNvPr>
          <p:cNvCxnSpPr>
            <a:cxnSpLocks/>
          </p:cNvCxnSpPr>
          <p:nvPr/>
        </p:nvCxnSpPr>
        <p:spPr>
          <a:xfrm flipH="1">
            <a:off x="9431542" y="2087433"/>
            <a:ext cx="513139" cy="0"/>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65F82DA0-9828-68FF-7A81-744B0299B3D8}"/>
              </a:ext>
            </a:extLst>
          </p:cNvPr>
          <p:cNvSpPr txBox="1"/>
          <p:nvPr/>
        </p:nvSpPr>
        <p:spPr>
          <a:xfrm flipH="1">
            <a:off x="4498444" y="2999828"/>
            <a:ext cx="1389473" cy="482183"/>
          </a:xfrm>
          <a:prstGeom prst="rect">
            <a:avLst/>
          </a:prstGeom>
          <a:noFill/>
        </p:spPr>
        <p:txBody>
          <a:bodyPr wrap="square" lIns="0" tIns="0" rIns="0" bIns="0" anchor="ctr">
            <a:noAutofit/>
          </a:bodyPr>
          <a:lstStyle/>
          <a:p>
            <a:pPr algn="ctr">
              <a:spcAft>
                <a:spcPts val="400"/>
              </a:spcAft>
            </a:pPr>
            <a:r>
              <a:rPr lang="en-ID" sz="1400" b="1" i="0" dirty="0">
                <a:effectLst/>
                <a:latin typeface="Segoe UI" panose="020B0502040204020203" pitchFamily="34" charset="0"/>
                <a:cs typeface="Segoe UI" panose="020B0502040204020203" pitchFamily="34" charset="0"/>
              </a:rPr>
              <a:t>ML Model</a:t>
            </a:r>
            <a:endParaRPr lang="en-ID" sz="1400" b="1" dirty="0">
              <a:latin typeface="Segoe UI" panose="020B0502040204020203" pitchFamily="34" charset="0"/>
              <a:cs typeface="Segoe UI" panose="020B0502040204020203" pitchFamily="34" charset="0"/>
            </a:endParaRPr>
          </a:p>
          <a:p>
            <a:pPr algn="ctr">
              <a:spcAft>
                <a:spcPts val="400"/>
              </a:spcAft>
            </a:pPr>
            <a:r>
              <a:rPr lang="en-ID" sz="1400" dirty="0">
                <a:latin typeface="Segoe UI" panose="020B0502040204020203" pitchFamily="34" charset="0"/>
                <a:cs typeface="Segoe UI" panose="020B0502040204020203" pitchFamily="34" charset="0"/>
              </a:rPr>
              <a:t>ML model was trained using </a:t>
            </a:r>
            <a:r>
              <a:rPr lang="en-ID" sz="1400" dirty="0" err="1">
                <a:latin typeface="Segoe UI" panose="020B0502040204020203" pitchFamily="34" charset="0"/>
                <a:cs typeface="Segoe UI" panose="020B0502040204020203" pitchFamily="34" charset="0"/>
              </a:rPr>
              <a:t>xgboost</a:t>
            </a:r>
            <a:r>
              <a:rPr lang="en-ID" sz="1400" dirty="0">
                <a:latin typeface="Segoe UI" panose="020B0502040204020203" pitchFamily="34" charset="0"/>
                <a:cs typeface="Segoe UI" panose="020B0502040204020203" pitchFamily="34" charset="0"/>
              </a:rPr>
              <a:t> model</a:t>
            </a:r>
          </a:p>
        </p:txBody>
      </p:sp>
      <p:sp>
        <p:nvSpPr>
          <p:cNvPr id="197" name="TextBox 196">
            <a:extLst>
              <a:ext uri="{FF2B5EF4-FFF2-40B4-BE49-F238E27FC236}">
                <a16:creationId xmlns:a16="http://schemas.microsoft.com/office/drawing/2014/main" id="{2F24CD18-1E30-BD95-77BB-2B107BAA489C}"/>
              </a:ext>
            </a:extLst>
          </p:cNvPr>
          <p:cNvSpPr txBox="1"/>
          <p:nvPr/>
        </p:nvSpPr>
        <p:spPr>
          <a:xfrm flipH="1">
            <a:off x="6056893" y="2886167"/>
            <a:ext cx="1689558" cy="684698"/>
          </a:xfrm>
          <a:prstGeom prst="rect">
            <a:avLst/>
          </a:prstGeom>
          <a:noFill/>
        </p:spPr>
        <p:txBody>
          <a:bodyPr wrap="square" lIns="0" tIns="0" rIns="0" bIns="0" anchor="ctr">
            <a:noAutofit/>
          </a:bodyPr>
          <a:lstStyle/>
          <a:p>
            <a:pPr algn="ctr">
              <a:spcAft>
                <a:spcPts val="400"/>
              </a:spcAft>
            </a:pPr>
            <a:r>
              <a:rPr lang="en-ID" sz="1400" b="1" dirty="0">
                <a:latin typeface="Segoe UI" panose="020B0502040204020203" pitchFamily="34" charset="0"/>
                <a:cs typeface="Segoe UI" panose="020B0502040204020203" pitchFamily="34" charset="0"/>
              </a:rPr>
              <a:t>Loading data into MySQL Yog</a:t>
            </a:r>
          </a:p>
          <a:p>
            <a:pPr algn="ctr">
              <a:spcAft>
                <a:spcPts val="400"/>
              </a:spcAft>
            </a:pPr>
            <a:r>
              <a:rPr lang="en-ID" sz="1400" dirty="0">
                <a:latin typeface="Segoe UI" panose="020B0502040204020203" pitchFamily="34" charset="0"/>
                <a:cs typeface="Segoe UI" panose="020B0502040204020203" pitchFamily="34" charset="0"/>
              </a:rPr>
              <a:t>Data was loaded into the Yog and queried </a:t>
            </a:r>
          </a:p>
        </p:txBody>
      </p:sp>
      <p:sp>
        <p:nvSpPr>
          <p:cNvPr id="198" name="TextBox 197">
            <a:extLst>
              <a:ext uri="{FF2B5EF4-FFF2-40B4-BE49-F238E27FC236}">
                <a16:creationId xmlns:a16="http://schemas.microsoft.com/office/drawing/2014/main" id="{FF5F1E75-3174-0713-0DB6-C0822B5B9D71}"/>
              </a:ext>
            </a:extLst>
          </p:cNvPr>
          <p:cNvSpPr txBox="1"/>
          <p:nvPr/>
        </p:nvSpPr>
        <p:spPr>
          <a:xfrm flipH="1">
            <a:off x="7769775" y="3017357"/>
            <a:ext cx="1965525" cy="482183"/>
          </a:xfrm>
          <a:prstGeom prst="rect">
            <a:avLst/>
          </a:prstGeom>
          <a:noFill/>
        </p:spPr>
        <p:txBody>
          <a:bodyPr wrap="square" lIns="0" tIns="0" rIns="0" bIns="0" anchor="ctr">
            <a:noAutofit/>
          </a:bodyPr>
          <a:lstStyle/>
          <a:p>
            <a:pPr algn="ctr">
              <a:spcAft>
                <a:spcPts val="400"/>
              </a:spcAft>
            </a:pPr>
            <a:r>
              <a:rPr lang="en-ID" sz="1400" b="1" dirty="0">
                <a:latin typeface="Segoe UI" panose="020B0502040204020203" pitchFamily="34" charset="0"/>
                <a:cs typeface="Segoe UI" panose="020B0502040204020203" pitchFamily="34" charset="0"/>
              </a:rPr>
              <a:t>Creation of Template </a:t>
            </a:r>
          </a:p>
          <a:p>
            <a:pPr algn="ctr">
              <a:spcAft>
                <a:spcPts val="400"/>
              </a:spcAft>
            </a:pPr>
            <a:r>
              <a:rPr lang="en-ID" sz="1400" dirty="0">
                <a:latin typeface="Segoe UI" panose="020B0502040204020203" pitchFamily="34" charset="0"/>
                <a:cs typeface="Segoe UI" panose="020B0502040204020203" pitchFamily="34" charset="0"/>
              </a:rPr>
              <a:t>In eclipse the template for data and methods were created </a:t>
            </a:r>
          </a:p>
        </p:txBody>
      </p:sp>
      <p:sp>
        <p:nvSpPr>
          <p:cNvPr id="199" name="TextBox 198">
            <a:extLst>
              <a:ext uri="{FF2B5EF4-FFF2-40B4-BE49-F238E27FC236}">
                <a16:creationId xmlns:a16="http://schemas.microsoft.com/office/drawing/2014/main" id="{0B59B3B4-FA98-971E-7CCF-254FCA091A21}"/>
              </a:ext>
            </a:extLst>
          </p:cNvPr>
          <p:cNvSpPr txBox="1"/>
          <p:nvPr/>
        </p:nvSpPr>
        <p:spPr>
          <a:xfrm flipH="1">
            <a:off x="9982905" y="2875737"/>
            <a:ext cx="1978823" cy="691207"/>
          </a:xfrm>
          <a:prstGeom prst="rect">
            <a:avLst/>
          </a:prstGeom>
          <a:noFill/>
        </p:spPr>
        <p:txBody>
          <a:bodyPr wrap="square" lIns="0" tIns="0" rIns="0" bIns="0" anchor="ctr">
            <a:noAutofit/>
          </a:bodyPr>
          <a:lstStyle/>
          <a:p>
            <a:pPr algn="ctr">
              <a:spcAft>
                <a:spcPts val="400"/>
              </a:spcAft>
            </a:pPr>
            <a:r>
              <a:rPr lang="en-ID" sz="1400" b="1" dirty="0">
                <a:latin typeface="Segoe UI" panose="020B0502040204020203" pitchFamily="34" charset="0"/>
                <a:cs typeface="Segoe UI" panose="020B0502040204020203" pitchFamily="34" charset="0"/>
              </a:rPr>
              <a:t>JDBC Connection</a:t>
            </a:r>
          </a:p>
          <a:p>
            <a:pPr algn="ctr">
              <a:spcAft>
                <a:spcPts val="400"/>
              </a:spcAft>
            </a:pPr>
            <a:r>
              <a:rPr lang="en-ID" sz="1400" dirty="0">
                <a:latin typeface="Segoe UI" panose="020B0502040204020203" pitchFamily="34" charset="0"/>
                <a:cs typeface="Segoe UI" panose="020B0502040204020203" pitchFamily="34" charset="0"/>
              </a:rPr>
              <a:t>Java Database Connectivity were made </a:t>
            </a:r>
          </a:p>
        </p:txBody>
      </p:sp>
      <p:cxnSp>
        <p:nvCxnSpPr>
          <p:cNvPr id="203" name="Straight Connector 202">
            <a:extLst>
              <a:ext uri="{FF2B5EF4-FFF2-40B4-BE49-F238E27FC236}">
                <a16:creationId xmlns:a16="http://schemas.microsoft.com/office/drawing/2014/main" id="{CF397E81-0FD6-E32B-C3D3-96F0035111D2}"/>
              </a:ext>
            </a:extLst>
          </p:cNvPr>
          <p:cNvCxnSpPr>
            <a:cxnSpLocks/>
          </p:cNvCxnSpPr>
          <p:nvPr/>
        </p:nvCxnSpPr>
        <p:spPr>
          <a:xfrm flipH="1">
            <a:off x="4124970" y="2087433"/>
            <a:ext cx="486899" cy="0"/>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C736FEF5-E0E0-518A-6121-2B9E028B1F28}"/>
              </a:ext>
            </a:extLst>
          </p:cNvPr>
          <p:cNvSpPr/>
          <p:nvPr/>
        </p:nvSpPr>
        <p:spPr>
          <a:xfrm>
            <a:off x="4067605" y="2030068"/>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Oval 208">
            <a:extLst>
              <a:ext uri="{FF2B5EF4-FFF2-40B4-BE49-F238E27FC236}">
                <a16:creationId xmlns:a16="http://schemas.microsoft.com/office/drawing/2014/main" id="{08F10E9D-6F9A-5C8E-52DD-CDF1E630325F}"/>
              </a:ext>
            </a:extLst>
          </p:cNvPr>
          <p:cNvSpPr/>
          <p:nvPr/>
        </p:nvSpPr>
        <p:spPr>
          <a:xfrm>
            <a:off x="10208607" y="4155845"/>
            <a:ext cx="736600" cy="736600"/>
          </a:xfrm>
          <a:prstGeom prst="ellipse">
            <a:avLst/>
          </a:prstGeom>
          <a:solidFill>
            <a:srgbClr val="FFEB7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0" name="Arc 209">
            <a:extLst>
              <a:ext uri="{FF2B5EF4-FFF2-40B4-BE49-F238E27FC236}">
                <a16:creationId xmlns:a16="http://schemas.microsoft.com/office/drawing/2014/main" id="{EF834927-9EB7-B32A-8178-E8515F16C300}"/>
              </a:ext>
            </a:extLst>
          </p:cNvPr>
          <p:cNvSpPr/>
          <p:nvPr/>
        </p:nvSpPr>
        <p:spPr>
          <a:xfrm>
            <a:off x="10002147" y="3947059"/>
            <a:ext cx="1149520" cy="1154173"/>
          </a:xfrm>
          <a:prstGeom prst="arc">
            <a:avLst>
              <a:gd name="adj1" fmla="val 16173186"/>
              <a:gd name="adj2" fmla="val 10785334"/>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TextBox 210">
            <a:extLst>
              <a:ext uri="{FF2B5EF4-FFF2-40B4-BE49-F238E27FC236}">
                <a16:creationId xmlns:a16="http://schemas.microsoft.com/office/drawing/2014/main" id="{56B7EE3B-1618-D32B-482F-930577D58D74}"/>
              </a:ext>
            </a:extLst>
          </p:cNvPr>
          <p:cNvSpPr txBox="1"/>
          <p:nvPr/>
        </p:nvSpPr>
        <p:spPr>
          <a:xfrm flipH="1">
            <a:off x="9887732" y="5431808"/>
            <a:ext cx="2123569" cy="363415"/>
          </a:xfrm>
          <a:prstGeom prst="rect">
            <a:avLst/>
          </a:prstGeom>
          <a:noFill/>
        </p:spPr>
        <p:txBody>
          <a:bodyPr wrap="square" lIns="0" tIns="0" rIns="0" bIns="0" anchor="ctr">
            <a:noAutofit/>
          </a:bodyPr>
          <a:lstStyle/>
          <a:p>
            <a:pPr algn="ctr">
              <a:spcAft>
                <a:spcPts val="400"/>
              </a:spcAft>
            </a:pPr>
            <a:r>
              <a:rPr lang="en-ID" sz="1400" b="1" dirty="0">
                <a:latin typeface="Segoe UI" panose="020B0502040204020203" pitchFamily="34" charset="0"/>
                <a:cs typeface="Segoe UI" panose="020B0502040204020203" pitchFamily="34" charset="0"/>
              </a:rPr>
              <a:t>Java Servlets</a:t>
            </a:r>
          </a:p>
          <a:p>
            <a:pPr algn="ctr">
              <a:spcAft>
                <a:spcPts val="400"/>
              </a:spcAft>
            </a:pPr>
            <a:r>
              <a:rPr lang="en-ID" sz="1400" dirty="0">
                <a:latin typeface="Segoe UI" panose="020B0502040204020203" pitchFamily="34" charset="0"/>
                <a:cs typeface="Segoe UI" panose="020B0502040204020203" pitchFamily="34" charset="0"/>
              </a:rPr>
              <a:t>APIs for all functionalities like edit, delete, read, insert </a:t>
            </a:r>
          </a:p>
        </p:txBody>
      </p:sp>
      <p:sp>
        <p:nvSpPr>
          <p:cNvPr id="225" name="Oval 224">
            <a:extLst>
              <a:ext uri="{FF2B5EF4-FFF2-40B4-BE49-F238E27FC236}">
                <a16:creationId xmlns:a16="http://schemas.microsoft.com/office/drawing/2014/main" id="{9FB6056A-4246-636F-8BBA-D8894E6E10B0}"/>
              </a:ext>
            </a:extLst>
          </p:cNvPr>
          <p:cNvSpPr/>
          <p:nvPr/>
        </p:nvSpPr>
        <p:spPr>
          <a:xfrm>
            <a:off x="6653406" y="4155845"/>
            <a:ext cx="736600" cy="736600"/>
          </a:xfrm>
          <a:prstGeom prst="ellipse">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6" name="Arc 225">
            <a:extLst>
              <a:ext uri="{FF2B5EF4-FFF2-40B4-BE49-F238E27FC236}">
                <a16:creationId xmlns:a16="http://schemas.microsoft.com/office/drawing/2014/main" id="{9ADA99E3-BAB5-20BB-DD18-6D39B6A10F87}"/>
              </a:ext>
            </a:extLst>
          </p:cNvPr>
          <p:cNvSpPr/>
          <p:nvPr/>
        </p:nvSpPr>
        <p:spPr>
          <a:xfrm>
            <a:off x="6446946" y="3947059"/>
            <a:ext cx="1149520" cy="1154173"/>
          </a:xfrm>
          <a:prstGeom prst="arc">
            <a:avLst>
              <a:gd name="adj1" fmla="val 21579427"/>
              <a:gd name="adj2" fmla="val 10747087"/>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7" name="Oval 226">
            <a:extLst>
              <a:ext uri="{FF2B5EF4-FFF2-40B4-BE49-F238E27FC236}">
                <a16:creationId xmlns:a16="http://schemas.microsoft.com/office/drawing/2014/main" id="{0EA18357-E430-68CB-1F4A-180EF224BC79}"/>
              </a:ext>
            </a:extLst>
          </p:cNvPr>
          <p:cNvSpPr/>
          <p:nvPr/>
        </p:nvSpPr>
        <p:spPr>
          <a:xfrm>
            <a:off x="8431006" y="4155845"/>
            <a:ext cx="736600" cy="736600"/>
          </a:xfrm>
          <a:prstGeom prst="ellipse">
            <a:avLst/>
          </a:prstGeom>
          <a:solidFill>
            <a:srgbClr val="E9BF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8" name="Arc 227">
            <a:extLst>
              <a:ext uri="{FF2B5EF4-FFF2-40B4-BE49-F238E27FC236}">
                <a16:creationId xmlns:a16="http://schemas.microsoft.com/office/drawing/2014/main" id="{E6D41AE6-07EB-3B9B-8190-56677B28333D}"/>
              </a:ext>
            </a:extLst>
          </p:cNvPr>
          <p:cNvSpPr/>
          <p:nvPr/>
        </p:nvSpPr>
        <p:spPr>
          <a:xfrm flipV="1">
            <a:off x="8224546" y="3947059"/>
            <a:ext cx="1149520" cy="1154173"/>
          </a:xfrm>
          <a:prstGeom prst="arc">
            <a:avLst>
              <a:gd name="adj1" fmla="val 21599308"/>
              <a:gd name="adj2" fmla="val 10747087"/>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TextBox 228">
            <a:extLst>
              <a:ext uri="{FF2B5EF4-FFF2-40B4-BE49-F238E27FC236}">
                <a16:creationId xmlns:a16="http://schemas.microsoft.com/office/drawing/2014/main" id="{2500C344-836A-A2DA-3EBB-56AA5A1F1688}"/>
              </a:ext>
            </a:extLst>
          </p:cNvPr>
          <p:cNvSpPr txBox="1"/>
          <p:nvPr/>
        </p:nvSpPr>
        <p:spPr>
          <a:xfrm flipH="1">
            <a:off x="6004884" y="5383840"/>
            <a:ext cx="2114205" cy="482183"/>
          </a:xfrm>
          <a:prstGeom prst="rect">
            <a:avLst/>
          </a:prstGeom>
          <a:noFill/>
        </p:spPr>
        <p:txBody>
          <a:bodyPr wrap="square" lIns="0" tIns="0" rIns="0" bIns="0" anchor="ctr">
            <a:noAutofit/>
          </a:bodyPr>
          <a:lstStyle/>
          <a:p>
            <a:pPr algn="ctr">
              <a:spcAft>
                <a:spcPts val="400"/>
              </a:spcAft>
            </a:pPr>
            <a:r>
              <a:rPr lang="en-ID" sz="1400" b="1" dirty="0">
                <a:latin typeface="Segoe UI" panose="020B0502040204020203" pitchFamily="34" charset="0"/>
                <a:cs typeface="Segoe UI" panose="020B0502040204020203" pitchFamily="34" charset="0"/>
              </a:rPr>
              <a:t>Integration of ML model to predict Amount</a:t>
            </a:r>
          </a:p>
          <a:p>
            <a:pPr algn="ctr">
              <a:spcAft>
                <a:spcPts val="400"/>
              </a:spcAft>
            </a:pPr>
            <a:r>
              <a:rPr lang="en-ID" sz="1400" dirty="0">
                <a:latin typeface="Segoe UI" panose="020B0502040204020203" pitchFamily="34" charset="0"/>
                <a:cs typeface="Segoe UI" panose="020B0502040204020203" pitchFamily="34" charset="0"/>
              </a:rPr>
              <a:t>At last stage everything were integrated </a:t>
            </a:r>
          </a:p>
        </p:txBody>
      </p:sp>
      <p:sp>
        <p:nvSpPr>
          <p:cNvPr id="230" name="TextBox 229">
            <a:extLst>
              <a:ext uri="{FF2B5EF4-FFF2-40B4-BE49-F238E27FC236}">
                <a16:creationId xmlns:a16="http://schemas.microsoft.com/office/drawing/2014/main" id="{7D4E3F95-AEAB-0CFF-490E-5702CA5671FD}"/>
              </a:ext>
            </a:extLst>
          </p:cNvPr>
          <p:cNvSpPr txBox="1"/>
          <p:nvPr/>
        </p:nvSpPr>
        <p:spPr>
          <a:xfrm flipH="1">
            <a:off x="8116044" y="5289771"/>
            <a:ext cx="1816767" cy="482183"/>
          </a:xfrm>
          <a:prstGeom prst="rect">
            <a:avLst/>
          </a:prstGeom>
          <a:noFill/>
        </p:spPr>
        <p:txBody>
          <a:bodyPr wrap="square" lIns="0" tIns="0" rIns="0" bIns="0" anchor="ctr">
            <a:noAutofit/>
          </a:bodyPr>
          <a:lstStyle/>
          <a:p>
            <a:pPr algn="ctr">
              <a:spcAft>
                <a:spcPts val="400"/>
              </a:spcAft>
            </a:pPr>
            <a:r>
              <a:rPr lang="en-ID" sz="1400" b="1" dirty="0">
                <a:latin typeface="Segoe UI" panose="020B0502040204020203" pitchFamily="34" charset="0"/>
                <a:cs typeface="Segoe UI" panose="020B0502040204020203" pitchFamily="34" charset="0"/>
              </a:rPr>
              <a:t>UI Creation</a:t>
            </a:r>
          </a:p>
          <a:p>
            <a:pPr algn="ctr">
              <a:spcAft>
                <a:spcPts val="400"/>
              </a:spcAft>
            </a:pPr>
            <a:r>
              <a:rPr lang="en-ID" sz="1400" dirty="0">
                <a:latin typeface="Segoe UI" panose="020B0502040204020203" pitchFamily="34" charset="0"/>
                <a:cs typeface="Segoe UI" panose="020B0502040204020203" pitchFamily="34" charset="0"/>
              </a:rPr>
              <a:t>Using React.js Ui was created according to PRS  </a:t>
            </a:r>
          </a:p>
        </p:txBody>
      </p:sp>
      <p:sp>
        <p:nvSpPr>
          <p:cNvPr id="236" name="Arc 235">
            <a:extLst>
              <a:ext uri="{FF2B5EF4-FFF2-40B4-BE49-F238E27FC236}">
                <a16:creationId xmlns:a16="http://schemas.microsoft.com/office/drawing/2014/main" id="{F4879C57-3662-34B7-D3D2-83F65F7E0DA6}"/>
              </a:ext>
            </a:extLst>
          </p:cNvPr>
          <p:cNvSpPr/>
          <p:nvPr/>
        </p:nvSpPr>
        <p:spPr>
          <a:xfrm flipV="1">
            <a:off x="9758624" y="2668303"/>
            <a:ext cx="1149520" cy="1154173"/>
          </a:xfrm>
          <a:prstGeom prst="arc">
            <a:avLst>
              <a:gd name="adj1" fmla="val 5592993"/>
              <a:gd name="adj2" fmla="val 10747087"/>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Arc 236">
            <a:extLst>
              <a:ext uri="{FF2B5EF4-FFF2-40B4-BE49-F238E27FC236}">
                <a16:creationId xmlns:a16="http://schemas.microsoft.com/office/drawing/2014/main" id="{730F8A89-0EC1-A6DD-6A87-7B3C38630248}"/>
              </a:ext>
            </a:extLst>
          </p:cNvPr>
          <p:cNvSpPr/>
          <p:nvPr/>
        </p:nvSpPr>
        <p:spPr>
          <a:xfrm>
            <a:off x="9758624" y="2792887"/>
            <a:ext cx="1149520" cy="1154173"/>
          </a:xfrm>
          <a:prstGeom prst="arc">
            <a:avLst>
              <a:gd name="adj1" fmla="val 5592993"/>
              <a:gd name="adj2" fmla="val 10747087"/>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38" name="Straight Connector 237">
            <a:extLst>
              <a:ext uri="{FF2B5EF4-FFF2-40B4-BE49-F238E27FC236}">
                <a16:creationId xmlns:a16="http://schemas.microsoft.com/office/drawing/2014/main" id="{0EC7E7C2-E046-129A-A895-8F8FEB48D692}"/>
              </a:ext>
            </a:extLst>
          </p:cNvPr>
          <p:cNvCxnSpPr>
            <a:cxnSpLocks/>
            <a:stCxn id="188" idx="0"/>
            <a:endCxn id="236" idx="0"/>
          </p:cNvCxnSpPr>
          <p:nvPr/>
        </p:nvCxnSpPr>
        <p:spPr>
          <a:xfrm flipH="1">
            <a:off x="10301004" y="2668169"/>
            <a:ext cx="263471" cy="1051"/>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F913518-A317-364B-DD72-4C33216531D7}"/>
              </a:ext>
            </a:extLst>
          </p:cNvPr>
          <p:cNvCxnSpPr>
            <a:cxnSpLocks/>
          </p:cNvCxnSpPr>
          <p:nvPr/>
        </p:nvCxnSpPr>
        <p:spPr>
          <a:xfrm flipH="1">
            <a:off x="10301004" y="3945915"/>
            <a:ext cx="263471" cy="1051"/>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166AB5D-187E-8CB5-48AC-10035B1E5CBD}"/>
              </a:ext>
            </a:extLst>
          </p:cNvPr>
          <p:cNvCxnSpPr>
            <a:cxnSpLocks/>
            <a:stCxn id="237" idx="2"/>
            <a:endCxn id="236" idx="2"/>
          </p:cNvCxnSpPr>
          <p:nvPr/>
        </p:nvCxnSpPr>
        <p:spPr>
          <a:xfrm flipV="1">
            <a:off x="9758692" y="3236543"/>
            <a:ext cx="0" cy="142277"/>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14641BF-24A9-DF69-9DE7-9E31DB821A37}"/>
              </a:ext>
            </a:extLst>
          </p:cNvPr>
          <p:cNvCxnSpPr>
            <a:cxnSpLocks/>
            <a:stCxn id="210" idx="2"/>
            <a:endCxn id="228" idx="0"/>
          </p:cNvCxnSpPr>
          <p:nvPr/>
        </p:nvCxnSpPr>
        <p:spPr>
          <a:xfrm flipH="1" flipV="1">
            <a:off x="9374066" y="4524261"/>
            <a:ext cx="628086" cy="2337"/>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FDC03FE-E31B-7F62-97E6-2C4038E8A322}"/>
              </a:ext>
            </a:extLst>
          </p:cNvPr>
          <p:cNvCxnSpPr>
            <a:cxnSpLocks/>
          </p:cNvCxnSpPr>
          <p:nvPr/>
        </p:nvCxnSpPr>
        <p:spPr>
          <a:xfrm flipH="1">
            <a:off x="7653942" y="4524145"/>
            <a:ext cx="513139" cy="0"/>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875526AF-FC57-7738-4750-03EE64C74821}"/>
              </a:ext>
            </a:extLst>
          </p:cNvPr>
          <p:cNvSpPr/>
          <p:nvPr/>
        </p:nvSpPr>
        <p:spPr>
          <a:xfrm>
            <a:off x="4706046" y="3986086"/>
            <a:ext cx="1076118" cy="1076118"/>
          </a:xfrm>
          <a:prstGeom prst="ellipse">
            <a:avLst/>
          </a:prstGeom>
          <a:gradFill>
            <a:gsLst>
              <a:gs pos="0">
                <a:srgbClr val="FC6645"/>
              </a:gs>
              <a:gs pos="100000">
                <a:srgbClr val="A259FF"/>
              </a:gs>
            </a:gsLst>
            <a:lin ang="135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0" name="TextBox 259">
            <a:extLst>
              <a:ext uri="{FF2B5EF4-FFF2-40B4-BE49-F238E27FC236}">
                <a16:creationId xmlns:a16="http://schemas.microsoft.com/office/drawing/2014/main" id="{778669FA-EE43-3438-1ABE-108681A4B1FF}"/>
              </a:ext>
            </a:extLst>
          </p:cNvPr>
          <p:cNvSpPr txBox="1"/>
          <p:nvPr/>
        </p:nvSpPr>
        <p:spPr>
          <a:xfrm flipH="1">
            <a:off x="4699819" y="5203447"/>
            <a:ext cx="1082344" cy="307777"/>
          </a:xfrm>
          <a:prstGeom prst="rect">
            <a:avLst/>
          </a:prstGeom>
          <a:noFill/>
        </p:spPr>
        <p:txBody>
          <a:bodyPr wrap="square" lIns="0" tIns="0" rIns="0" bIns="0">
            <a:spAutoFit/>
          </a:bodyPr>
          <a:lstStyle/>
          <a:p>
            <a:pPr algn="ctr"/>
            <a:r>
              <a:rPr lang="en-ID" sz="2000" b="1" i="0" dirty="0">
                <a:solidFill>
                  <a:srgbClr val="FFC700"/>
                </a:solidFill>
                <a:effectLst/>
                <a:latin typeface="Segoe UI Semibold" panose="020B0702040204020203" pitchFamily="34" charset="0"/>
                <a:cs typeface="Segoe UI Semibold" panose="020B0702040204020203" pitchFamily="34" charset="0"/>
              </a:rPr>
              <a:t>Finish</a:t>
            </a:r>
            <a:endParaRPr lang="en-ID" sz="2000" b="1" dirty="0">
              <a:solidFill>
                <a:srgbClr val="FFC700"/>
              </a:solidFill>
              <a:latin typeface="Segoe UI Semibold" panose="020B0702040204020203" pitchFamily="34" charset="0"/>
              <a:cs typeface="Segoe UI Semibold" panose="020B0702040204020203" pitchFamily="34" charset="0"/>
            </a:endParaRPr>
          </a:p>
        </p:txBody>
      </p:sp>
      <p:cxnSp>
        <p:nvCxnSpPr>
          <p:cNvPr id="261" name="Straight Connector 260">
            <a:extLst>
              <a:ext uri="{FF2B5EF4-FFF2-40B4-BE49-F238E27FC236}">
                <a16:creationId xmlns:a16="http://schemas.microsoft.com/office/drawing/2014/main" id="{66B2F027-F4F7-5997-AB96-C04581DF0583}"/>
              </a:ext>
            </a:extLst>
          </p:cNvPr>
          <p:cNvCxnSpPr>
            <a:cxnSpLocks/>
          </p:cNvCxnSpPr>
          <p:nvPr/>
        </p:nvCxnSpPr>
        <p:spPr>
          <a:xfrm flipH="1">
            <a:off x="5818855" y="4523973"/>
            <a:ext cx="570615" cy="345"/>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2" name="Freeform: Shape 261">
            <a:extLst>
              <a:ext uri="{FF2B5EF4-FFF2-40B4-BE49-F238E27FC236}">
                <a16:creationId xmlns:a16="http://schemas.microsoft.com/office/drawing/2014/main" id="{F0FC884D-D569-48E9-8A72-9062AFC02927}"/>
              </a:ext>
            </a:extLst>
          </p:cNvPr>
          <p:cNvSpPr/>
          <p:nvPr/>
        </p:nvSpPr>
        <p:spPr>
          <a:xfrm flipV="1">
            <a:off x="8287578" y="1584328"/>
            <a:ext cx="1015167" cy="1009881"/>
          </a:xfrm>
          <a:custGeom>
            <a:avLst/>
            <a:gdLst>
              <a:gd name="connsiteX0" fmla="*/ 978138 w 1862991"/>
              <a:gd name="connsiteY0" fmla="*/ 1645289 h 1853289"/>
              <a:gd name="connsiteX1" fmla="*/ 1225706 w 1862991"/>
              <a:gd name="connsiteY1" fmla="*/ 1619899 h 1853289"/>
              <a:gd name="connsiteX2" fmla="*/ 1457169 w 1862991"/>
              <a:gd name="connsiteY2" fmla="*/ 1528343 h 1853289"/>
              <a:gd name="connsiteX3" fmla="*/ 1639825 w 1862991"/>
              <a:gd name="connsiteY3" fmla="*/ 1358999 h 1853289"/>
              <a:gd name="connsiteX4" fmla="*/ 1738170 w 1862991"/>
              <a:gd name="connsiteY4" fmla="*/ 1129472 h 1853289"/>
              <a:gd name="connsiteX5" fmla="*/ 1702520 w 1862991"/>
              <a:gd name="connsiteY5" fmla="*/ 635207 h 1853289"/>
              <a:gd name="connsiteX6" fmla="*/ 1585154 w 1862991"/>
              <a:gd name="connsiteY6" fmla="*/ 413922 h 1853289"/>
              <a:gd name="connsiteX7" fmla="*/ 1407457 w 1862991"/>
              <a:gd name="connsiteY7" fmla="*/ 237100 h 1853289"/>
              <a:gd name="connsiteX8" fmla="*/ 933823 w 1862991"/>
              <a:gd name="connsiteY8" fmla="*/ 93510 h 1853289"/>
              <a:gd name="connsiteX9" fmla="*/ 465790 w 1862991"/>
              <a:gd name="connsiteY9" fmla="*/ 259858 h 1853289"/>
              <a:gd name="connsiteX10" fmla="*/ 159207 w 1862991"/>
              <a:gd name="connsiteY10" fmla="*/ 651947 h 1853289"/>
              <a:gd name="connsiteX11" fmla="*/ 123160 w 1862991"/>
              <a:gd name="connsiteY11" fmla="*/ 1146533 h 1853289"/>
              <a:gd name="connsiteX12" fmla="*/ 232769 w 1862991"/>
              <a:gd name="connsiteY12" fmla="*/ 1372320 h 1853289"/>
              <a:gd name="connsiteX13" fmla="*/ 412939 w 1862991"/>
              <a:gd name="connsiteY13" fmla="*/ 1546621 h 1853289"/>
              <a:gd name="connsiteX14" fmla="*/ 880698 w 1862991"/>
              <a:gd name="connsiteY14" fmla="*/ 1713287 h 1853289"/>
              <a:gd name="connsiteX15" fmla="*/ 943159 w 1862991"/>
              <a:gd name="connsiteY15" fmla="*/ 1717674 h 1853289"/>
              <a:gd name="connsiteX16" fmla="*/ 1005736 w 1862991"/>
              <a:gd name="connsiteY16" fmla="*/ 1719212 h 1853289"/>
              <a:gd name="connsiteX17" fmla="*/ 1130629 w 1862991"/>
              <a:gd name="connsiteY17" fmla="*/ 1710165 h 1853289"/>
              <a:gd name="connsiteX18" fmla="*/ 1253829 w 1862991"/>
              <a:gd name="connsiteY18" fmla="*/ 1687760 h 1853289"/>
              <a:gd name="connsiteX19" fmla="*/ 1372683 w 1862991"/>
              <a:gd name="connsiteY19" fmla="*/ 1648387 h 1853289"/>
              <a:gd name="connsiteX20" fmla="*/ 1755878 w 1862991"/>
              <a:gd name="connsiteY20" fmla="*/ 1338338 h 1853289"/>
              <a:gd name="connsiteX21" fmla="*/ 1847600 w 1862991"/>
              <a:gd name="connsiteY21" fmla="*/ 1106565 h 1853289"/>
              <a:gd name="connsiteX22" fmla="*/ 1856236 w 1862991"/>
              <a:gd name="connsiteY22" fmla="*/ 857565 h 1853289"/>
              <a:gd name="connsiteX23" fmla="*/ 1627281 w 1862991"/>
              <a:gd name="connsiteY23" fmla="*/ 423231 h 1853289"/>
              <a:gd name="connsiteX24" fmla="*/ 1580399 w 1862991"/>
              <a:gd name="connsiteY24" fmla="*/ 381772 h 1853289"/>
              <a:gd name="connsiteX25" fmla="*/ 1530512 w 1862991"/>
              <a:gd name="connsiteY25" fmla="*/ 343937 h 1853289"/>
              <a:gd name="connsiteX26" fmla="*/ 1422919 w 1862991"/>
              <a:gd name="connsiteY26" fmla="*/ 280131 h 1853289"/>
              <a:gd name="connsiteX27" fmla="*/ 1308384 w 1862991"/>
              <a:gd name="connsiteY27" fmla="*/ 229783 h 1853289"/>
              <a:gd name="connsiteX28" fmla="*/ 1248695 w 1862991"/>
              <a:gd name="connsiteY28" fmla="*/ 210993 h 1853289"/>
              <a:gd name="connsiteX29" fmla="*/ 1218704 w 1862991"/>
              <a:gd name="connsiteY29" fmla="*/ 202013 h 1853289"/>
              <a:gd name="connsiteX30" fmla="*/ 1188101 w 1862991"/>
              <a:gd name="connsiteY30" fmla="*/ 195414 h 1853289"/>
              <a:gd name="connsiteX31" fmla="*/ 691594 w 1862991"/>
              <a:gd name="connsiteY31" fmla="*/ 200782 h 1853289"/>
              <a:gd name="connsiteX32" fmla="*/ 249109 w 1862991"/>
              <a:gd name="connsiteY32" fmla="*/ 426764 h 1853289"/>
              <a:gd name="connsiteX33" fmla="*/ 203869 w 1862991"/>
              <a:gd name="connsiteY33" fmla="*/ 470341 h 1853289"/>
              <a:gd name="connsiteX34" fmla="*/ 161658 w 1862991"/>
              <a:gd name="connsiteY34" fmla="*/ 516905 h 1853289"/>
              <a:gd name="connsiteX35" fmla="*/ 122819 w 1862991"/>
              <a:gd name="connsiteY35" fmla="*/ 566535 h 1853289"/>
              <a:gd name="connsiteX36" fmla="*/ 89567 w 1862991"/>
              <a:gd name="connsiteY36" fmla="*/ 620095 h 1853289"/>
              <a:gd name="connsiteX37" fmla="*/ 5897 w 1862991"/>
              <a:gd name="connsiteY37" fmla="*/ 856891 h 1853289"/>
              <a:gd name="connsiteX38" fmla="*/ 94979 w 1862991"/>
              <a:gd name="connsiteY38" fmla="*/ 1345632 h 1853289"/>
              <a:gd name="connsiteX39" fmla="*/ 237965 w 1862991"/>
              <a:gd name="connsiteY39" fmla="*/ 1552239 h 1853289"/>
              <a:gd name="connsiteX40" fmla="*/ 258900 w 1862991"/>
              <a:gd name="connsiteY40" fmla="*/ 1575794 h 1853289"/>
              <a:gd name="connsiteX41" fmla="*/ 281783 w 1862991"/>
              <a:gd name="connsiteY41" fmla="*/ 1597447 h 1853289"/>
              <a:gd name="connsiteX42" fmla="*/ 328097 w 1862991"/>
              <a:gd name="connsiteY42" fmla="*/ 1640215 h 1853289"/>
              <a:gd name="connsiteX43" fmla="*/ 429953 w 1862991"/>
              <a:gd name="connsiteY43" fmla="*/ 1714404 h 1853289"/>
              <a:gd name="connsiteX44" fmla="*/ 540271 w 1862991"/>
              <a:gd name="connsiteY44" fmla="*/ 1775429 h 1853289"/>
              <a:gd name="connsiteX45" fmla="*/ 598822 w 1862991"/>
              <a:gd name="connsiteY45" fmla="*/ 1798906 h 1853289"/>
              <a:gd name="connsiteX46" fmla="*/ 628258 w 1862991"/>
              <a:gd name="connsiteY46" fmla="*/ 1810301 h 1853289"/>
              <a:gd name="connsiteX47" fmla="*/ 658687 w 1862991"/>
              <a:gd name="connsiteY47" fmla="*/ 1818735 h 1853289"/>
              <a:gd name="connsiteX48" fmla="*/ 907975 w 1862991"/>
              <a:gd name="connsiteY48" fmla="*/ 1853037 h 1853289"/>
              <a:gd name="connsiteX49" fmla="*/ 1033626 w 1862991"/>
              <a:gd name="connsiteY49" fmla="*/ 1839839 h 1853289"/>
              <a:gd name="connsiteX50" fmla="*/ 1155864 w 1862991"/>
              <a:gd name="connsiteY50" fmla="*/ 1808308 h 1853289"/>
              <a:gd name="connsiteX51" fmla="*/ 1379538 w 1862991"/>
              <a:gd name="connsiteY51" fmla="*/ 1693320 h 1853289"/>
              <a:gd name="connsiteX52" fmla="*/ 1479196 w 1862991"/>
              <a:gd name="connsiteY52" fmla="*/ 1616375 h 1853289"/>
              <a:gd name="connsiteX53" fmla="*/ 1524560 w 1862991"/>
              <a:gd name="connsiteY53" fmla="*/ 1572696 h 1853289"/>
              <a:gd name="connsiteX54" fmla="*/ 1547170 w 1862991"/>
              <a:gd name="connsiteY54" fmla="*/ 1550781 h 1853289"/>
              <a:gd name="connsiteX55" fmla="*/ 1567942 w 1862991"/>
              <a:gd name="connsiteY55" fmla="*/ 1527112 h 1853289"/>
              <a:gd name="connsiteX56" fmla="*/ 1609252 w 1862991"/>
              <a:gd name="connsiteY56" fmla="*/ 1479591 h 1853289"/>
              <a:gd name="connsiteX57" fmla="*/ 1646477 w 1862991"/>
              <a:gd name="connsiteY57" fmla="*/ 1428800 h 1853289"/>
              <a:gd name="connsiteX58" fmla="*/ 1664944 w 1862991"/>
              <a:gd name="connsiteY58" fmla="*/ 1403293 h 1853289"/>
              <a:gd name="connsiteX59" fmla="*/ 1681310 w 1862991"/>
              <a:gd name="connsiteY59" fmla="*/ 1376378 h 1853289"/>
              <a:gd name="connsiteX60" fmla="*/ 1713751 w 1862991"/>
              <a:gd name="connsiteY60" fmla="*/ 1322383 h 1853289"/>
              <a:gd name="connsiteX61" fmla="*/ 1766410 w 1862991"/>
              <a:gd name="connsiteY61" fmla="*/ 1207944 h 1853289"/>
              <a:gd name="connsiteX62" fmla="*/ 1788086 w 1862991"/>
              <a:gd name="connsiteY62" fmla="*/ 1148721 h 1853289"/>
              <a:gd name="connsiteX63" fmla="*/ 1805007 w 1862991"/>
              <a:gd name="connsiteY63" fmla="*/ 1087865 h 1853289"/>
              <a:gd name="connsiteX64" fmla="*/ 1817143 w 1862991"/>
              <a:gd name="connsiteY64" fmla="*/ 1025894 h 1853289"/>
              <a:gd name="connsiteX65" fmla="*/ 1825253 w 1862991"/>
              <a:gd name="connsiteY65" fmla="*/ 963206 h 1853289"/>
              <a:gd name="connsiteX66" fmla="*/ 1828900 w 1862991"/>
              <a:gd name="connsiteY66" fmla="*/ 899992 h 1853289"/>
              <a:gd name="connsiteX67" fmla="*/ 1825866 w 1862991"/>
              <a:gd name="connsiteY67" fmla="*/ 836939 h 1853289"/>
              <a:gd name="connsiteX68" fmla="*/ 1824290 w 1862991"/>
              <a:gd name="connsiteY68" fmla="*/ 805406 h 1853289"/>
              <a:gd name="connsiteX69" fmla="*/ 1819623 w 1862991"/>
              <a:gd name="connsiteY69" fmla="*/ 774193 h 1853289"/>
              <a:gd name="connsiteX70" fmla="*/ 1809908 w 1862991"/>
              <a:gd name="connsiteY70" fmla="*/ 711822 h 1853289"/>
              <a:gd name="connsiteX71" fmla="*/ 1775104 w 1862991"/>
              <a:gd name="connsiteY71" fmla="*/ 590513 h 1853289"/>
              <a:gd name="connsiteX72" fmla="*/ 1658730 w 1862991"/>
              <a:gd name="connsiteY72" fmla="*/ 367334 h 1853289"/>
              <a:gd name="connsiteX73" fmla="*/ 1267307 w 1862991"/>
              <a:gd name="connsiteY73" fmla="*/ 58878 h 1853289"/>
              <a:gd name="connsiteX74" fmla="*/ 771443 w 1862991"/>
              <a:gd name="connsiteY74" fmla="*/ 20635 h 1853289"/>
              <a:gd name="connsiteX75" fmla="*/ 710295 w 1862991"/>
              <a:gd name="connsiteY75" fmla="*/ 36179 h 1853289"/>
              <a:gd name="connsiteX76" fmla="*/ 650985 w 1862991"/>
              <a:gd name="connsiteY76" fmla="*/ 57682 h 1853289"/>
              <a:gd name="connsiteX77" fmla="*/ 593425 w 1862991"/>
              <a:gd name="connsiteY77" fmla="*/ 83323 h 1853289"/>
              <a:gd name="connsiteX78" fmla="*/ 565010 w 1862991"/>
              <a:gd name="connsiteY78" fmla="*/ 96988 h 1853289"/>
              <a:gd name="connsiteX79" fmla="*/ 537849 w 1862991"/>
              <a:gd name="connsiteY79" fmla="*/ 112998 h 1853289"/>
              <a:gd name="connsiteX80" fmla="*/ 343993 w 1862991"/>
              <a:gd name="connsiteY80" fmla="*/ 272316 h 1853289"/>
              <a:gd name="connsiteX81" fmla="*/ 267138 w 1862991"/>
              <a:gd name="connsiteY81" fmla="*/ 371914 h 1853289"/>
              <a:gd name="connsiteX82" fmla="*/ 207890 w 1862991"/>
              <a:gd name="connsiteY82" fmla="*/ 482739 h 1853289"/>
              <a:gd name="connsiteX83" fmla="*/ 163823 w 1862991"/>
              <a:gd name="connsiteY83" fmla="*/ 600403 h 1853289"/>
              <a:gd name="connsiteX84" fmla="*/ 138582 w 1862991"/>
              <a:gd name="connsiteY84" fmla="*/ 723308 h 1853289"/>
              <a:gd name="connsiteX85" fmla="*/ 133955 w 1862991"/>
              <a:gd name="connsiteY85" fmla="*/ 973393 h 1853289"/>
              <a:gd name="connsiteX86" fmla="*/ 191663 w 1862991"/>
              <a:gd name="connsiteY86" fmla="*/ 1216719 h 1853289"/>
              <a:gd name="connsiteX87" fmla="*/ 311628 w 1862991"/>
              <a:gd name="connsiteY87" fmla="*/ 1435863 h 1853289"/>
              <a:gd name="connsiteX88" fmla="*/ 488079 w 1862991"/>
              <a:gd name="connsiteY88" fmla="*/ 1612183 h 1853289"/>
              <a:gd name="connsiteX89" fmla="*/ 709011 w 1862991"/>
              <a:gd name="connsiteY89" fmla="*/ 1727112 h 1853289"/>
              <a:gd name="connsiteX90" fmla="*/ 954595 w 1862991"/>
              <a:gd name="connsiteY90" fmla="*/ 1765651 h 1853289"/>
              <a:gd name="connsiteX91" fmla="*/ 955995 w 1862991"/>
              <a:gd name="connsiteY91" fmla="*/ 1764297 h 1853289"/>
              <a:gd name="connsiteX92" fmla="*/ 954595 w 1862991"/>
              <a:gd name="connsiteY92" fmla="*/ 1762894 h 1853289"/>
              <a:gd name="connsiteX93" fmla="*/ 710820 w 1862991"/>
              <a:gd name="connsiteY93" fmla="*/ 1721662 h 1853289"/>
              <a:gd name="connsiteX94" fmla="*/ 493301 w 1862991"/>
              <a:gd name="connsiteY94" fmla="*/ 1605195 h 1853289"/>
              <a:gd name="connsiteX95" fmla="*/ 321042 w 1862991"/>
              <a:gd name="connsiteY95" fmla="*/ 1428914 h 1853289"/>
              <a:gd name="connsiteX96" fmla="*/ 204450 w 1862991"/>
              <a:gd name="connsiteY96" fmla="*/ 1211876 h 1853289"/>
              <a:gd name="connsiteX97" fmla="*/ 149134 w 1862991"/>
              <a:gd name="connsiteY97" fmla="*/ 971809 h 1853289"/>
              <a:gd name="connsiteX98" fmla="*/ 155251 w 1862991"/>
              <a:gd name="connsiteY98" fmla="*/ 725794 h 1853289"/>
              <a:gd name="connsiteX99" fmla="*/ 180778 w 1862991"/>
              <a:gd name="connsiteY99" fmla="*/ 605304 h 1853289"/>
              <a:gd name="connsiteX100" fmla="*/ 224688 w 1862991"/>
              <a:gd name="connsiteY100" fmla="*/ 490389 h 1853289"/>
              <a:gd name="connsiteX101" fmla="*/ 283263 w 1862991"/>
              <a:gd name="connsiteY101" fmla="*/ 382388 h 1853289"/>
              <a:gd name="connsiteX102" fmla="*/ 358922 w 1862991"/>
              <a:gd name="connsiteY102" fmla="*/ 285683 h 1853289"/>
              <a:gd name="connsiteX103" fmla="*/ 548760 w 1862991"/>
              <a:gd name="connsiteY103" fmla="*/ 131667 h 1853289"/>
              <a:gd name="connsiteX104" fmla="*/ 575250 w 1862991"/>
              <a:gd name="connsiteY104" fmla="*/ 116269 h 1853289"/>
              <a:gd name="connsiteX105" fmla="*/ 602994 w 1862991"/>
              <a:gd name="connsiteY105" fmla="*/ 103164 h 1853289"/>
              <a:gd name="connsiteX106" fmla="*/ 659153 w 1862991"/>
              <a:gd name="connsiteY106" fmla="*/ 78571 h 1853289"/>
              <a:gd name="connsiteX107" fmla="*/ 716946 w 1862991"/>
              <a:gd name="connsiteY107" fmla="*/ 58003 h 1853289"/>
              <a:gd name="connsiteX108" fmla="*/ 776490 w 1862991"/>
              <a:gd name="connsiteY108" fmla="*/ 43278 h 1853289"/>
              <a:gd name="connsiteX109" fmla="*/ 1257476 w 1862991"/>
              <a:gd name="connsiteY109" fmla="*/ 83393 h 1853289"/>
              <a:gd name="connsiteX110" fmla="*/ 1636441 w 1862991"/>
              <a:gd name="connsiteY110" fmla="*/ 383289 h 1853289"/>
              <a:gd name="connsiteX111" fmla="*/ 1749489 w 1862991"/>
              <a:gd name="connsiteY111" fmla="*/ 599618 h 1853289"/>
              <a:gd name="connsiteX112" fmla="*/ 1783389 w 1862991"/>
              <a:gd name="connsiteY112" fmla="*/ 717269 h 1853289"/>
              <a:gd name="connsiteX113" fmla="*/ 1792812 w 1862991"/>
              <a:gd name="connsiteY113" fmla="*/ 777840 h 1853289"/>
              <a:gd name="connsiteX114" fmla="*/ 1797422 w 1862991"/>
              <a:gd name="connsiteY114" fmla="*/ 808119 h 1853289"/>
              <a:gd name="connsiteX115" fmla="*/ 1798939 w 1862991"/>
              <a:gd name="connsiteY115" fmla="*/ 838751 h 1853289"/>
              <a:gd name="connsiteX116" fmla="*/ 1801973 w 1862991"/>
              <a:gd name="connsiteY116" fmla="*/ 899958 h 1853289"/>
              <a:gd name="connsiteX117" fmla="*/ 1798443 w 1862991"/>
              <a:gd name="connsiteY117" fmla="*/ 960960 h 1853289"/>
              <a:gd name="connsiteX118" fmla="*/ 1790682 w 1862991"/>
              <a:gd name="connsiteY118" fmla="*/ 1021518 h 1853289"/>
              <a:gd name="connsiteX119" fmla="*/ 1779013 w 1862991"/>
              <a:gd name="connsiteY119" fmla="*/ 1081563 h 1853289"/>
              <a:gd name="connsiteX120" fmla="*/ 1762646 w 1862991"/>
              <a:gd name="connsiteY120" fmla="*/ 1140605 h 1853289"/>
              <a:gd name="connsiteX121" fmla="*/ 1741583 w 1862991"/>
              <a:gd name="connsiteY121" fmla="*/ 1198203 h 1853289"/>
              <a:gd name="connsiteX122" fmla="*/ 1690442 w 1862991"/>
              <a:gd name="connsiteY122" fmla="*/ 1309678 h 1853289"/>
              <a:gd name="connsiteX123" fmla="*/ 1658847 w 1862991"/>
              <a:gd name="connsiteY123" fmla="*/ 1362348 h 1853289"/>
              <a:gd name="connsiteX124" fmla="*/ 1642918 w 1862991"/>
              <a:gd name="connsiteY124" fmla="*/ 1388616 h 1853289"/>
              <a:gd name="connsiteX125" fmla="*/ 1624889 w 1862991"/>
              <a:gd name="connsiteY125" fmla="*/ 1413495 h 1853289"/>
              <a:gd name="connsiteX126" fmla="*/ 1588626 w 1862991"/>
              <a:gd name="connsiteY126" fmla="*/ 1463123 h 1853289"/>
              <a:gd name="connsiteX127" fmla="*/ 1548337 w 1862991"/>
              <a:gd name="connsiteY127" fmla="*/ 1509526 h 1853289"/>
              <a:gd name="connsiteX128" fmla="*/ 1528091 w 1862991"/>
              <a:gd name="connsiteY128" fmla="*/ 1532661 h 1853289"/>
              <a:gd name="connsiteX129" fmla="*/ 1506035 w 1862991"/>
              <a:gd name="connsiteY129" fmla="*/ 1554063 h 1853289"/>
              <a:gd name="connsiteX130" fmla="*/ 1461808 w 1862991"/>
              <a:gd name="connsiteY130" fmla="*/ 1596706 h 1853289"/>
              <a:gd name="connsiteX131" fmla="*/ 1364718 w 1862991"/>
              <a:gd name="connsiteY131" fmla="*/ 1671840 h 1853289"/>
              <a:gd name="connsiteX132" fmla="*/ 1147345 w 1862991"/>
              <a:gd name="connsiteY132" fmla="*/ 1783840 h 1853289"/>
              <a:gd name="connsiteX133" fmla="*/ 1028988 w 1862991"/>
              <a:gd name="connsiteY133" fmla="*/ 1814461 h 1853289"/>
              <a:gd name="connsiteX134" fmla="*/ 907538 w 1862991"/>
              <a:gd name="connsiteY134" fmla="*/ 1827373 h 1853289"/>
              <a:gd name="connsiteX135" fmla="*/ 665834 w 1862991"/>
              <a:gd name="connsiteY135" fmla="*/ 1794290 h 1853289"/>
              <a:gd name="connsiteX136" fmla="*/ 636281 w 1862991"/>
              <a:gd name="connsiteY136" fmla="*/ 1786177 h 1853289"/>
              <a:gd name="connsiteX137" fmla="*/ 607720 w 1862991"/>
              <a:gd name="connsiteY137" fmla="*/ 1775088 h 1853289"/>
              <a:gd name="connsiteX138" fmla="*/ 550802 w 1862991"/>
              <a:gd name="connsiteY138" fmla="*/ 1752353 h 1853289"/>
              <a:gd name="connsiteX139" fmla="*/ 443525 w 1862991"/>
              <a:gd name="connsiteY139" fmla="*/ 1693116 h 1853289"/>
              <a:gd name="connsiteX140" fmla="*/ 344335 w 1862991"/>
              <a:gd name="connsiteY140" fmla="*/ 1621013 h 1853289"/>
              <a:gd name="connsiteX141" fmla="*/ 299218 w 1862991"/>
              <a:gd name="connsiteY141" fmla="*/ 1579420 h 1853289"/>
              <a:gd name="connsiteX142" fmla="*/ 276882 w 1862991"/>
              <a:gd name="connsiteY142" fmla="*/ 1558372 h 1853289"/>
              <a:gd name="connsiteX143" fmla="*/ 256507 w 1862991"/>
              <a:gd name="connsiteY143" fmla="*/ 1535409 h 1853289"/>
              <a:gd name="connsiteX144" fmla="*/ 116596 w 1862991"/>
              <a:gd name="connsiteY144" fmla="*/ 1334555 h 1853289"/>
              <a:gd name="connsiteX145" fmla="*/ 26922 w 1862991"/>
              <a:gd name="connsiteY145" fmla="*/ 859958 h 1853289"/>
              <a:gd name="connsiteX146" fmla="*/ 106672 w 1862991"/>
              <a:gd name="connsiteY146" fmla="*/ 629932 h 1853289"/>
              <a:gd name="connsiteX147" fmla="*/ 138695 w 1862991"/>
              <a:gd name="connsiteY147" fmla="*/ 577554 h 1853289"/>
              <a:gd name="connsiteX148" fmla="*/ 176289 w 1862991"/>
              <a:gd name="connsiteY148" fmla="*/ 528985 h 1853289"/>
              <a:gd name="connsiteX149" fmla="*/ 217245 w 1862991"/>
              <a:gd name="connsiteY149" fmla="*/ 483209 h 1853289"/>
              <a:gd name="connsiteX150" fmla="*/ 261248 w 1862991"/>
              <a:gd name="connsiteY150" fmla="*/ 440268 h 1853289"/>
              <a:gd name="connsiteX151" fmla="*/ 695183 w 1862991"/>
              <a:gd name="connsiteY151" fmla="*/ 215482 h 1853289"/>
              <a:gd name="connsiteX152" fmla="*/ 1185271 w 1862991"/>
              <a:gd name="connsiteY152" fmla="*/ 208110 h 1853289"/>
              <a:gd name="connsiteX153" fmla="*/ 1215524 w 1862991"/>
              <a:gd name="connsiteY153" fmla="*/ 214491 h 1853289"/>
              <a:gd name="connsiteX154" fmla="*/ 1245164 w 1862991"/>
              <a:gd name="connsiteY154" fmla="*/ 223219 h 1853289"/>
              <a:gd name="connsiteX155" fmla="*/ 1304183 w 1862991"/>
              <a:gd name="connsiteY155" fmla="*/ 241534 h 1853289"/>
              <a:gd name="connsiteX156" fmla="*/ 1417493 w 1862991"/>
              <a:gd name="connsiteY156" fmla="*/ 290753 h 1853289"/>
              <a:gd name="connsiteX157" fmla="*/ 1524006 w 1862991"/>
              <a:gd name="connsiteY157" fmla="*/ 353305 h 1853289"/>
              <a:gd name="connsiteX158" fmla="*/ 1573397 w 1862991"/>
              <a:gd name="connsiteY158" fmla="*/ 390469 h 1853289"/>
              <a:gd name="connsiteX159" fmla="*/ 1619842 w 1862991"/>
              <a:gd name="connsiteY159" fmla="*/ 431163 h 1853289"/>
              <a:gd name="connsiteX160" fmla="*/ 1847571 w 1862991"/>
              <a:gd name="connsiteY160" fmla="*/ 858738 h 1853289"/>
              <a:gd name="connsiteX161" fmla="*/ 1838673 w 1862991"/>
              <a:gd name="connsiteY161" fmla="*/ 1104733 h 1853289"/>
              <a:gd name="connsiteX162" fmla="*/ 1747009 w 1862991"/>
              <a:gd name="connsiteY162" fmla="*/ 1332754 h 1853289"/>
              <a:gd name="connsiteX163" fmla="*/ 1367810 w 1862991"/>
              <a:gd name="connsiteY163" fmla="*/ 1636114 h 1853289"/>
              <a:gd name="connsiteX164" fmla="*/ 1250445 w 1862991"/>
              <a:gd name="connsiteY164" fmla="*/ 1674290 h 1853289"/>
              <a:gd name="connsiteX165" fmla="*/ 1128820 w 1862991"/>
              <a:gd name="connsiteY165" fmla="*/ 1695692 h 1853289"/>
              <a:gd name="connsiteX166" fmla="*/ 1005619 w 1862991"/>
              <a:gd name="connsiteY166" fmla="*/ 1703942 h 1853289"/>
              <a:gd name="connsiteX167" fmla="*/ 943888 w 1862991"/>
              <a:gd name="connsiteY167" fmla="*/ 1702096 h 1853289"/>
              <a:gd name="connsiteX168" fmla="*/ 882332 w 1862991"/>
              <a:gd name="connsiteY168" fmla="*/ 1697448 h 1853289"/>
              <a:gd name="connsiteX169" fmla="*/ 423559 w 1862991"/>
              <a:gd name="connsiteY169" fmla="*/ 1531500 h 1853289"/>
              <a:gd name="connsiteX170" fmla="*/ 248701 w 1862991"/>
              <a:gd name="connsiteY170" fmla="*/ 1360674 h 1853289"/>
              <a:gd name="connsiteX171" fmla="*/ 143413 w 1862991"/>
              <a:gd name="connsiteY171" fmla="*/ 1141075 h 1853289"/>
              <a:gd name="connsiteX172" fmla="*/ 180915 w 1862991"/>
              <a:gd name="connsiteY172" fmla="*/ 660769 h 1853289"/>
              <a:gd name="connsiteX173" fmla="*/ 479969 w 1862991"/>
              <a:gd name="connsiteY173" fmla="*/ 279119 h 1853289"/>
              <a:gd name="connsiteX174" fmla="*/ 934611 w 1862991"/>
              <a:gd name="connsiteY174" fmla="*/ 114947 h 1853289"/>
              <a:gd name="connsiteX175" fmla="*/ 1396342 w 1862991"/>
              <a:gd name="connsiteY175" fmla="*/ 252507 h 1853289"/>
              <a:gd name="connsiteX176" fmla="*/ 1570859 w 1862991"/>
              <a:gd name="connsiteY176" fmla="*/ 424485 h 1853289"/>
              <a:gd name="connsiteX177" fmla="*/ 1686999 w 1862991"/>
              <a:gd name="connsiteY177" fmla="*/ 640872 h 1853289"/>
              <a:gd name="connsiteX178" fmla="*/ 1724429 w 1862991"/>
              <a:gd name="connsiteY178" fmla="*/ 1126520 h 1853289"/>
              <a:gd name="connsiteX179" fmla="*/ 1452385 w 1862991"/>
              <a:gd name="connsiteY179" fmla="*/ 1520583 h 1853289"/>
              <a:gd name="connsiteX180" fmla="*/ 1224363 w 1862991"/>
              <a:gd name="connsiteY180" fmla="*/ 1614120 h 1853289"/>
              <a:gd name="connsiteX181" fmla="*/ 978138 w 1862991"/>
              <a:gd name="connsiteY181" fmla="*/ 1642517 h 1853289"/>
              <a:gd name="connsiteX182" fmla="*/ 976737 w 1862991"/>
              <a:gd name="connsiteY182" fmla="*/ 1643921 h 1853289"/>
              <a:gd name="connsiteX183" fmla="*/ 978138 w 1862991"/>
              <a:gd name="connsiteY183" fmla="*/ 1645289 h 185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862991" h="1853289">
                <a:moveTo>
                  <a:pt x="978138" y="1645289"/>
                </a:moveTo>
                <a:cubicBezTo>
                  <a:pt x="1061195" y="1644810"/>
                  <a:pt x="1144311" y="1637561"/>
                  <a:pt x="1225706" y="1619899"/>
                </a:cubicBezTo>
                <a:cubicBezTo>
                  <a:pt x="1306954" y="1601925"/>
                  <a:pt x="1385752" y="1571500"/>
                  <a:pt x="1457169" y="1528343"/>
                </a:cubicBezTo>
                <a:cubicBezTo>
                  <a:pt x="1528557" y="1485140"/>
                  <a:pt x="1591689" y="1427659"/>
                  <a:pt x="1639825" y="1358999"/>
                </a:cubicBezTo>
                <a:cubicBezTo>
                  <a:pt x="1688312" y="1290610"/>
                  <a:pt x="1721366" y="1211477"/>
                  <a:pt x="1738170" y="1129472"/>
                </a:cubicBezTo>
                <a:cubicBezTo>
                  <a:pt x="1772595" y="965563"/>
                  <a:pt x="1758854" y="792835"/>
                  <a:pt x="1702520" y="635207"/>
                </a:cubicBezTo>
                <a:cubicBezTo>
                  <a:pt x="1673229" y="556814"/>
                  <a:pt x="1634370" y="481931"/>
                  <a:pt x="1585154" y="413922"/>
                </a:cubicBezTo>
                <a:cubicBezTo>
                  <a:pt x="1534742" y="346913"/>
                  <a:pt x="1475024" y="286993"/>
                  <a:pt x="1407457" y="237100"/>
                </a:cubicBezTo>
                <a:cubicBezTo>
                  <a:pt x="1271479" y="138674"/>
                  <a:pt x="1102009" y="85922"/>
                  <a:pt x="933823" y="93510"/>
                </a:cubicBezTo>
                <a:cubicBezTo>
                  <a:pt x="765404" y="98502"/>
                  <a:pt x="600894" y="160519"/>
                  <a:pt x="465790" y="259858"/>
                </a:cubicBezTo>
                <a:cubicBezTo>
                  <a:pt x="329897" y="358673"/>
                  <a:pt x="222021" y="496016"/>
                  <a:pt x="159207" y="651947"/>
                </a:cubicBezTo>
                <a:cubicBezTo>
                  <a:pt x="96084" y="807389"/>
                  <a:pt x="79161" y="983514"/>
                  <a:pt x="123160" y="1146533"/>
                </a:cubicBezTo>
                <a:cubicBezTo>
                  <a:pt x="143594" y="1228459"/>
                  <a:pt x="183354" y="1304628"/>
                  <a:pt x="232769" y="1372320"/>
                </a:cubicBezTo>
                <a:cubicBezTo>
                  <a:pt x="282454" y="1440011"/>
                  <a:pt x="343413" y="1499703"/>
                  <a:pt x="412939" y="1546621"/>
                </a:cubicBezTo>
                <a:cubicBezTo>
                  <a:pt x="550686" y="1642838"/>
                  <a:pt x="714758" y="1696947"/>
                  <a:pt x="880698" y="1713287"/>
                </a:cubicBezTo>
                <a:cubicBezTo>
                  <a:pt x="901411" y="1716306"/>
                  <a:pt x="922271" y="1717161"/>
                  <a:pt x="943159" y="1717674"/>
                </a:cubicBezTo>
                <a:cubicBezTo>
                  <a:pt x="964018" y="1718109"/>
                  <a:pt x="984877" y="1719909"/>
                  <a:pt x="1005736" y="1719212"/>
                </a:cubicBezTo>
                <a:cubicBezTo>
                  <a:pt x="1047484" y="1717345"/>
                  <a:pt x="1089290" y="1716741"/>
                  <a:pt x="1130629" y="1710165"/>
                </a:cubicBezTo>
                <a:cubicBezTo>
                  <a:pt x="1172318" y="1706519"/>
                  <a:pt x="1212869" y="1695908"/>
                  <a:pt x="1253829" y="1687760"/>
                </a:cubicBezTo>
                <a:cubicBezTo>
                  <a:pt x="1293738" y="1675451"/>
                  <a:pt x="1334378" y="1665346"/>
                  <a:pt x="1372683" y="1648387"/>
                </a:cubicBezTo>
                <a:cubicBezTo>
                  <a:pt x="1528528" y="1588537"/>
                  <a:pt x="1666228" y="1479623"/>
                  <a:pt x="1755878" y="1338338"/>
                </a:cubicBezTo>
                <a:cubicBezTo>
                  <a:pt x="1799464" y="1266907"/>
                  <a:pt x="1830183" y="1188196"/>
                  <a:pt x="1847600" y="1106565"/>
                </a:cubicBezTo>
                <a:cubicBezTo>
                  <a:pt x="1864842" y="1024675"/>
                  <a:pt x="1865075" y="940334"/>
                  <a:pt x="1856236" y="857565"/>
                </a:cubicBezTo>
                <a:cubicBezTo>
                  <a:pt x="1834035" y="691801"/>
                  <a:pt x="1750248" y="536165"/>
                  <a:pt x="1627281" y="423231"/>
                </a:cubicBezTo>
                <a:cubicBezTo>
                  <a:pt x="1611586" y="409546"/>
                  <a:pt x="1597407" y="393943"/>
                  <a:pt x="1580399" y="381772"/>
                </a:cubicBezTo>
                <a:lnTo>
                  <a:pt x="1530512" y="343937"/>
                </a:lnTo>
                <a:cubicBezTo>
                  <a:pt x="1495299" y="321704"/>
                  <a:pt x="1460874" y="297694"/>
                  <a:pt x="1422919" y="280131"/>
                </a:cubicBezTo>
                <a:cubicBezTo>
                  <a:pt x="1386306" y="259893"/>
                  <a:pt x="1347097" y="245385"/>
                  <a:pt x="1308384" y="229783"/>
                </a:cubicBezTo>
                <a:cubicBezTo>
                  <a:pt x="1288750" y="222753"/>
                  <a:pt x="1268562" y="217294"/>
                  <a:pt x="1248695" y="210993"/>
                </a:cubicBezTo>
                <a:cubicBezTo>
                  <a:pt x="1238688" y="208017"/>
                  <a:pt x="1228798" y="204668"/>
                  <a:pt x="1218704" y="202013"/>
                </a:cubicBezTo>
                <a:lnTo>
                  <a:pt x="1188101" y="195414"/>
                </a:lnTo>
                <a:cubicBezTo>
                  <a:pt x="1025137" y="157194"/>
                  <a:pt x="854092" y="163527"/>
                  <a:pt x="691594" y="200782"/>
                </a:cubicBezTo>
                <a:cubicBezTo>
                  <a:pt x="529914" y="241307"/>
                  <a:pt x="374477" y="314731"/>
                  <a:pt x="249109" y="426764"/>
                </a:cubicBezTo>
                <a:cubicBezTo>
                  <a:pt x="232585" y="439708"/>
                  <a:pt x="218444" y="455231"/>
                  <a:pt x="203869" y="470341"/>
                </a:cubicBezTo>
                <a:cubicBezTo>
                  <a:pt x="189577" y="485657"/>
                  <a:pt x="173861" y="499753"/>
                  <a:pt x="161658" y="516905"/>
                </a:cubicBezTo>
                <a:lnTo>
                  <a:pt x="122819" y="566535"/>
                </a:lnTo>
                <a:lnTo>
                  <a:pt x="89567" y="620095"/>
                </a:lnTo>
                <a:cubicBezTo>
                  <a:pt x="48759" y="693350"/>
                  <a:pt x="17590" y="773143"/>
                  <a:pt x="5897" y="856891"/>
                </a:cubicBezTo>
                <a:cubicBezTo>
                  <a:pt x="-17121" y="1024380"/>
                  <a:pt x="18649" y="1196219"/>
                  <a:pt x="94979" y="1345632"/>
                </a:cubicBezTo>
                <a:cubicBezTo>
                  <a:pt x="133759" y="1419954"/>
                  <a:pt x="180198" y="1491065"/>
                  <a:pt x="237965" y="1552239"/>
                </a:cubicBezTo>
                <a:lnTo>
                  <a:pt x="258900" y="1575794"/>
                </a:lnTo>
                <a:lnTo>
                  <a:pt x="281783" y="1597447"/>
                </a:lnTo>
                <a:cubicBezTo>
                  <a:pt x="297257" y="1611669"/>
                  <a:pt x="312039" y="1626691"/>
                  <a:pt x="328097" y="1640215"/>
                </a:cubicBezTo>
                <a:cubicBezTo>
                  <a:pt x="361337" y="1665915"/>
                  <a:pt x="393530" y="1693116"/>
                  <a:pt x="429953" y="1714404"/>
                </a:cubicBezTo>
                <a:cubicBezTo>
                  <a:pt x="464507" y="1738563"/>
                  <a:pt x="502958" y="1756000"/>
                  <a:pt x="540271" y="1775429"/>
                </a:cubicBezTo>
                <a:cubicBezTo>
                  <a:pt x="559409" y="1784033"/>
                  <a:pt x="579334" y="1791043"/>
                  <a:pt x="598822" y="1798906"/>
                </a:cubicBezTo>
                <a:lnTo>
                  <a:pt x="628258" y="1810301"/>
                </a:lnTo>
                <a:lnTo>
                  <a:pt x="658687" y="1818735"/>
                </a:lnTo>
                <a:cubicBezTo>
                  <a:pt x="739089" y="1844568"/>
                  <a:pt x="824014" y="1852352"/>
                  <a:pt x="907975" y="1853037"/>
                </a:cubicBezTo>
                <a:cubicBezTo>
                  <a:pt x="950073" y="1850450"/>
                  <a:pt x="992404" y="1849446"/>
                  <a:pt x="1033626" y="1839839"/>
                </a:cubicBezTo>
                <a:cubicBezTo>
                  <a:pt x="1075578" y="1834232"/>
                  <a:pt x="1115458" y="1820272"/>
                  <a:pt x="1155864" y="1808308"/>
                </a:cubicBezTo>
                <a:cubicBezTo>
                  <a:pt x="1234458" y="1778735"/>
                  <a:pt x="1311476" y="1742895"/>
                  <a:pt x="1379538" y="1693320"/>
                </a:cubicBezTo>
                <a:cubicBezTo>
                  <a:pt x="1415480" y="1671271"/>
                  <a:pt x="1446083" y="1642153"/>
                  <a:pt x="1479196" y="1616375"/>
                </a:cubicBezTo>
                <a:cubicBezTo>
                  <a:pt x="1494599" y="1602132"/>
                  <a:pt x="1509449" y="1587248"/>
                  <a:pt x="1524560" y="1572696"/>
                </a:cubicBezTo>
                <a:lnTo>
                  <a:pt x="1547170" y="1550781"/>
                </a:lnTo>
                <a:lnTo>
                  <a:pt x="1567942" y="1527112"/>
                </a:lnTo>
                <a:lnTo>
                  <a:pt x="1609252" y="1479591"/>
                </a:lnTo>
                <a:lnTo>
                  <a:pt x="1646477" y="1428800"/>
                </a:lnTo>
                <a:lnTo>
                  <a:pt x="1664944" y="1403293"/>
                </a:lnTo>
                <a:lnTo>
                  <a:pt x="1681310" y="1376378"/>
                </a:lnTo>
                <a:cubicBezTo>
                  <a:pt x="1692105" y="1358372"/>
                  <a:pt x="1703395" y="1340652"/>
                  <a:pt x="1713751" y="1322383"/>
                </a:cubicBezTo>
                <a:cubicBezTo>
                  <a:pt x="1731722" y="1284434"/>
                  <a:pt x="1752903" y="1247912"/>
                  <a:pt x="1766410" y="1207944"/>
                </a:cubicBezTo>
                <a:cubicBezTo>
                  <a:pt x="1773529" y="1188161"/>
                  <a:pt x="1782514" y="1169029"/>
                  <a:pt x="1788086" y="1148721"/>
                </a:cubicBezTo>
                <a:lnTo>
                  <a:pt x="1805007" y="1087865"/>
                </a:lnTo>
                <a:cubicBezTo>
                  <a:pt x="1811541" y="1067796"/>
                  <a:pt x="1812942" y="1046520"/>
                  <a:pt x="1817143" y="1025894"/>
                </a:cubicBezTo>
                <a:cubicBezTo>
                  <a:pt x="1820644" y="1005096"/>
                  <a:pt x="1824961" y="984412"/>
                  <a:pt x="1825253" y="963206"/>
                </a:cubicBezTo>
                <a:lnTo>
                  <a:pt x="1828900" y="899992"/>
                </a:lnTo>
                <a:lnTo>
                  <a:pt x="1825866" y="836939"/>
                </a:lnTo>
                <a:lnTo>
                  <a:pt x="1824290" y="805406"/>
                </a:lnTo>
                <a:lnTo>
                  <a:pt x="1819623" y="774193"/>
                </a:lnTo>
                <a:cubicBezTo>
                  <a:pt x="1816355" y="753418"/>
                  <a:pt x="1813584" y="732507"/>
                  <a:pt x="1809908" y="711822"/>
                </a:cubicBezTo>
                <a:cubicBezTo>
                  <a:pt x="1798851" y="671207"/>
                  <a:pt x="1791266" y="629544"/>
                  <a:pt x="1775104" y="590513"/>
                </a:cubicBezTo>
                <a:cubicBezTo>
                  <a:pt x="1748322" y="510603"/>
                  <a:pt x="1707246" y="435948"/>
                  <a:pt x="1658730" y="367334"/>
                </a:cubicBezTo>
                <a:cubicBezTo>
                  <a:pt x="1561290" y="230069"/>
                  <a:pt x="1424057" y="120726"/>
                  <a:pt x="1267307" y="58878"/>
                </a:cubicBezTo>
                <a:cubicBezTo>
                  <a:pt x="1110878" y="-4425"/>
                  <a:pt x="935311" y="-16448"/>
                  <a:pt x="771443" y="20635"/>
                </a:cubicBezTo>
                <a:lnTo>
                  <a:pt x="710295" y="36179"/>
                </a:lnTo>
                <a:lnTo>
                  <a:pt x="650985" y="57682"/>
                </a:lnTo>
                <a:cubicBezTo>
                  <a:pt x="630855" y="63984"/>
                  <a:pt x="612563" y="74664"/>
                  <a:pt x="593425" y="83323"/>
                </a:cubicBezTo>
                <a:lnTo>
                  <a:pt x="565010" y="96988"/>
                </a:lnTo>
                <a:cubicBezTo>
                  <a:pt x="555616" y="101682"/>
                  <a:pt x="546922" y="107689"/>
                  <a:pt x="537849" y="112998"/>
                </a:cubicBezTo>
                <a:cubicBezTo>
                  <a:pt x="464653" y="154457"/>
                  <a:pt x="399627" y="209624"/>
                  <a:pt x="343993" y="272316"/>
                </a:cubicBezTo>
                <a:cubicBezTo>
                  <a:pt x="314808" y="302662"/>
                  <a:pt x="291697" y="337933"/>
                  <a:pt x="267138" y="371914"/>
                </a:cubicBezTo>
                <a:cubicBezTo>
                  <a:pt x="246203" y="408268"/>
                  <a:pt x="223719" y="443801"/>
                  <a:pt x="207890" y="482739"/>
                </a:cubicBezTo>
                <a:cubicBezTo>
                  <a:pt x="188836" y="520268"/>
                  <a:pt x="177794" y="560928"/>
                  <a:pt x="163823" y="600403"/>
                </a:cubicBezTo>
                <a:cubicBezTo>
                  <a:pt x="154820" y="641269"/>
                  <a:pt x="142500" y="681508"/>
                  <a:pt x="138582" y="723308"/>
                </a:cubicBezTo>
                <a:cubicBezTo>
                  <a:pt x="124963" y="806021"/>
                  <a:pt x="126763" y="890327"/>
                  <a:pt x="133955" y="973393"/>
                </a:cubicBezTo>
                <a:cubicBezTo>
                  <a:pt x="143037" y="1056562"/>
                  <a:pt x="163047" y="1138157"/>
                  <a:pt x="191663" y="1216719"/>
                </a:cubicBezTo>
                <a:cubicBezTo>
                  <a:pt x="222990" y="1294064"/>
                  <a:pt x="261315" y="1368971"/>
                  <a:pt x="311628" y="1435863"/>
                </a:cubicBezTo>
                <a:cubicBezTo>
                  <a:pt x="362510" y="1501985"/>
                  <a:pt x="420927" y="1562497"/>
                  <a:pt x="488079" y="1612183"/>
                </a:cubicBezTo>
                <a:cubicBezTo>
                  <a:pt x="555850" y="1660865"/>
                  <a:pt x="630242" y="1699817"/>
                  <a:pt x="709011" y="1727112"/>
                </a:cubicBezTo>
                <a:cubicBezTo>
                  <a:pt x="788626" y="1752012"/>
                  <a:pt x="871421" y="1764548"/>
                  <a:pt x="954595" y="1765651"/>
                </a:cubicBezTo>
                <a:cubicBezTo>
                  <a:pt x="955353" y="1765685"/>
                  <a:pt x="955966" y="1765058"/>
                  <a:pt x="955995" y="1764297"/>
                </a:cubicBezTo>
                <a:cubicBezTo>
                  <a:pt x="955995" y="1763556"/>
                  <a:pt x="955353" y="1762929"/>
                  <a:pt x="954595" y="1762894"/>
                </a:cubicBezTo>
                <a:cubicBezTo>
                  <a:pt x="871684" y="1760784"/>
                  <a:pt x="789530" y="1747303"/>
                  <a:pt x="710820" y="1721662"/>
                </a:cubicBezTo>
                <a:cubicBezTo>
                  <a:pt x="632955" y="1693641"/>
                  <a:pt x="559759" y="1654155"/>
                  <a:pt x="493301" y="1605195"/>
                </a:cubicBezTo>
                <a:cubicBezTo>
                  <a:pt x="427456" y="1555227"/>
                  <a:pt x="370477" y="1494712"/>
                  <a:pt x="321042" y="1428914"/>
                </a:cubicBezTo>
                <a:cubicBezTo>
                  <a:pt x="272381" y="1362234"/>
                  <a:pt x="234773" y="1288367"/>
                  <a:pt x="204450" y="1211876"/>
                </a:cubicBezTo>
                <a:cubicBezTo>
                  <a:pt x="176767" y="1134280"/>
                  <a:pt x="157556" y="1053793"/>
                  <a:pt x="149134" y="971809"/>
                </a:cubicBezTo>
                <a:cubicBezTo>
                  <a:pt x="142581" y="889919"/>
                  <a:pt x="141315" y="806923"/>
                  <a:pt x="155251" y="725794"/>
                </a:cubicBezTo>
                <a:cubicBezTo>
                  <a:pt x="159321" y="684711"/>
                  <a:pt x="171743" y="645362"/>
                  <a:pt x="180778" y="605304"/>
                </a:cubicBezTo>
                <a:cubicBezTo>
                  <a:pt x="194761" y="566739"/>
                  <a:pt x="205760" y="526946"/>
                  <a:pt x="224688" y="490389"/>
                </a:cubicBezTo>
                <a:cubicBezTo>
                  <a:pt x="240369" y="452346"/>
                  <a:pt x="262637" y="417808"/>
                  <a:pt x="283263" y="382388"/>
                </a:cubicBezTo>
                <a:cubicBezTo>
                  <a:pt x="307515" y="349363"/>
                  <a:pt x="330215" y="315061"/>
                  <a:pt x="358922" y="285683"/>
                </a:cubicBezTo>
                <a:cubicBezTo>
                  <a:pt x="413575" y="224908"/>
                  <a:pt x="477226" y="171550"/>
                  <a:pt x="548760" y="131667"/>
                </a:cubicBezTo>
                <a:cubicBezTo>
                  <a:pt x="557600" y="126561"/>
                  <a:pt x="566060" y="120759"/>
                  <a:pt x="575250" y="116269"/>
                </a:cubicBezTo>
                <a:lnTo>
                  <a:pt x="602994" y="103164"/>
                </a:lnTo>
                <a:cubicBezTo>
                  <a:pt x="621694" y="94879"/>
                  <a:pt x="639490" y="84519"/>
                  <a:pt x="659153" y="78571"/>
                </a:cubicBezTo>
                <a:lnTo>
                  <a:pt x="716946" y="58003"/>
                </a:lnTo>
                <a:lnTo>
                  <a:pt x="776490" y="43278"/>
                </a:lnTo>
                <a:cubicBezTo>
                  <a:pt x="936245" y="8270"/>
                  <a:pt x="1106298" y="21068"/>
                  <a:pt x="1257476" y="83393"/>
                </a:cubicBezTo>
                <a:cubicBezTo>
                  <a:pt x="1408712" y="144713"/>
                  <a:pt x="1541714" y="250319"/>
                  <a:pt x="1636441" y="383289"/>
                </a:cubicBezTo>
                <a:cubicBezTo>
                  <a:pt x="1683528" y="449805"/>
                  <a:pt x="1723466" y="522124"/>
                  <a:pt x="1749489" y="599618"/>
                </a:cubicBezTo>
                <a:cubicBezTo>
                  <a:pt x="1765243" y="637453"/>
                  <a:pt x="1772507" y="677920"/>
                  <a:pt x="1783389" y="717269"/>
                </a:cubicBezTo>
                <a:cubicBezTo>
                  <a:pt x="1786948" y="737373"/>
                  <a:pt x="1789632" y="757622"/>
                  <a:pt x="1792812" y="777840"/>
                </a:cubicBezTo>
                <a:lnTo>
                  <a:pt x="1797422" y="808119"/>
                </a:lnTo>
                <a:lnTo>
                  <a:pt x="1798939" y="838751"/>
                </a:lnTo>
                <a:lnTo>
                  <a:pt x="1801973" y="899958"/>
                </a:lnTo>
                <a:lnTo>
                  <a:pt x="1798443" y="960960"/>
                </a:lnTo>
                <a:cubicBezTo>
                  <a:pt x="1798238" y="981381"/>
                  <a:pt x="1794037" y="1001426"/>
                  <a:pt x="1790682" y="1021518"/>
                </a:cubicBezTo>
                <a:cubicBezTo>
                  <a:pt x="1786598" y="1041508"/>
                  <a:pt x="1785373" y="1062076"/>
                  <a:pt x="1779013" y="1081563"/>
                </a:cubicBezTo>
                <a:lnTo>
                  <a:pt x="1762646" y="1140605"/>
                </a:lnTo>
                <a:cubicBezTo>
                  <a:pt x="1757249" y="1160332"/>
                  <a:pt x="1748497" y="1178977"/>
                  <a:pt x="1741583" y="1198203"/>
                </a:cubicBezTo>
                <a:cubicBezTo>
                  <a:pt x="1728543" y="1237062"/>
                  <a:pt x="1707859" y="1272674"/>
                  <a:pt x="1690442" y="1309678"/>
                </a:cubicBezTo>
                <a:cubicBezTo>
                  <a:pt x="1680348" y="1327477"/>
                  <a:pt x="1669349" y="1344777"/>
                  <a:pt x="1658847" y="1362348"/>
                </a:cubicBezTo>
                <a:lnTo>
                  <a:pt x="1642918" y="1388616"/>
                </a:lnTo>
                <a:lnTo>
                  <a:pt x="1624889" y="1413495"/>
                </a:lnTo>
                <a:lnTo>
                  <a:pt x="1588626" y="1463123"/>
                </a:lnTo>
                <a:lnTo>
                  <a:pt x="1548337" y="1509526"/>
                </a:lnTo>
                <a:lnTo>
                  <a:pt x="1528091" y="1532661"/>
                </a:lnTo>
                <a:lnTo>
                  <a:pt x="1506035" y="1554063"/>
                </a:lnTo>
                <a:lnTo>
                  <a:pt x="1461808" y="1596706"/>
                </a:lnTo>
                <a:cubicBezTo>
                  <a:pt x="1429513" y="1621845"/>
                  <a:pt x="1399697" y="1650359"/>
                  <a:pt x="1364718" y="1671840"/>
                </a:cubicBezTo>
                <a:cubicBezTo>
                  <a:pt x="1298435" y="1720250"/>
                  <a:pt x="1223547" y="1754996"/>
                  <a:pt x="1147345" y="1783840"/>
                </a:cubicBezTo>
                <a:cubicBezTo>
                  <a:pt x="1108223" y="1795428"/>
                  <a:pt x="1069568" y="1809070"/>
                  <a:pt x="1028988" y="1814461"/>
                </a:cubicBezTo>
                <a:cubicBezTo>
                  <a:pt x="989078" y="1823864"/>
                  <a:pt x="948235" y="1824739"/>
                  <a:pt x="907538" y="1827373"/>
                </a:cubicBezTo>
                <a:cubicBezTo>
                  <a:pt x="826231" y="1826676"/>
                  <a:pt x="743815" y="1819362"/>
                  <a:pt x="665834" y="1794290"/>
                </a:cubicBezTo>
                <a:lnTo>
                  <a:pt x="636281" y="1786177"/>
                </a:lnTo>
                <a:lnTo>
                  <a:pt x="607720" y="1775088"/>
                </a:lnTo>
                <a:cubicBezTo>
                  <a:pt x="588757" y="1767453"/>
                  <a:pt x="569415" y="1760694"/>
                  <a:pt x="550802" y="1752353"/>
                </a:cubicBezTo>
                <a:cubicBezTo>
                  <a:pt x="514540" y="1733457"/>
                  <a:pt x="477139" y="1716627"/>
                  <a:pt x="443525" y="1693116"/>
                </a:cubicBezTo>
                <a:cubicBezTo>
                  <a:pt x="408073" y="1672467"/>
                  <a:pt x="376755" y="1645971"/>
                  <a:pt x="344335" y="1621013"/>
                </a:cubicBezTo>
                <a:cubicBezTo>
                  <a:pt x="328701" y="1607853"/>
                  <a:pt x="314306" y="1593243"/>
                  <a:pt x="299218" y="1579420"/>
                </a:cubicBezTo>
                <a:lnTo>
                  <a:pt x="276882" y="1558372"/>
                </a:lnTo>
                <a:lnTo>
                  <a:pt x="256507" y="1535409"/>
                </a:lnTo>
                <a:cubicBezTo>
                  <a:pt x="200164" y="1475854"/>
                  <a:pt x="154992" y="1406599"/>
                  <a:pt x="116596" y="1334555"/>
                </a:cubicBezTo>
                <a:cubicBezTo>
                  <a:pt x="41352" y="1189655"/>
                  <a:pt x="5614" y="1022055"/>
                  <a:pt x="26922" y="859958"/>
                </a:cubicBezTo>
                <a:cubicBezTo>
                  <a:pt x="37714" y="778831"/>
                  <a:pt x="67471" y="701428"/>
                  <a:pt x="106672" y="629932"/>
                </a:cubicBezTo>
                <a:lnTo>
                  <a:pt x="138695" y="577554"/>
                </a:lnTo>
                <a:lnTo>
                  <a:pt x="176289" y="528985"/>
                </a:lnTo>
                <a:cubicBezTo>
                  <a:pt x="188072" y="512120"/>
                  <a:pt x="203388" y="498318"/>
                  <a:pt x="217245" y="483209"/>
                </a:cubicBezTo>
                <a:cubicBezTo>
                  <a:pt x="231400" y="468392"/>
                  <a:pt x="245121" y="453099"/>
                  <a:pt x="261248" y="440268"/>
                </a:cubicBezTo>
                <a:cubicBezTo>
                  <a:pt x="383319" y="329817"/>
                  <a:pt x="535924" y="256439"/>
                  <a:pt x="695183" y="215482"/>
                </a:cubicBezTo>
                <a:cubicBezTo>
                  <a:pt x="855375" y="178058"/>
                  <a:pt x="1024232" y="171051"/>
                  <a:pt x="1185271" y="208110"/>
                </a:cubicBezTo>
                <a:lnTo>
                  <a:pt x="1215524" y="214491"/>
                </a:lnTo>
                <a:cubicBezTo>
                  <a:pt x="1225472" y="217090"/>
                  <a:pt x="1235275" y="220325"/>
                  <a:pt x="1245164" y="223219"/>
                </a:cubicBezTo>
                <a:cubicBezTo>
                  <a:pt x="1264827" y="229375"/>
                  <a:pt x="1284782" y="234685"/>
                  <a:pt x="1304183" y="241534"/>
                </a:cubicBezTo>
                <a:cubicBezTo>
                  <a:pt x="1342459" y="256792"/>
                  <a:pt x="1381259" y="270947"/>
                  <a:pt x="1417493" y="290753"/>
                </a:cubicBezTo>
                <a:cubicBezTo>
                  <a:pt x="1455069" y="307905"/>
                  <a:pt x="1489114" y="331506"/>
                  <a:pt x="1524006" y="353305"/>
                </a:cubicBezTo>
                <a:lnTo>
                  <a:pt x="1573397" y="390469"/>
                </a:lnTo>
                <a:cubicBezTo>
                  <a:pt x="1590259" y="402398"/>
                  <a:pt x="1604263" y="417714"/>
                  <a:pt x="1619842" y="431163"/>
                </a:cubicBezTo>
                <a:cubicBezTo>
                  <a:pt x="1741700" y="542149"/>
                  <a:pt x="1824903" y="695161"/>
                  <a:pt x="1847571" y="858738"/>
                </a:cubicBezTo>
                <a:cubicBezTo>
                  <a:pt x="1856965" y="940424"/>
                  <a:pt x="1856236" y="1024004"/>
                  <a:pt x="1838673" y="1104733"/>
                </a:cubicBezTo>
                <a:cubicBezTo>
                  <a:pt x="1821023" y="1185244"/>
                  <a:pt x="1790303" y="1262668"/>
                  <a:pt x="1747009" y="1332754"/>
                </a:cubicBezTo>
                <a:cubicBezTo>
                  <a:pt x="1657884" y="1471420"/>
                  <a:pt x="1521789" y="1577962"/>
                  <a:pt x="1367810" y="1636114"/>
                </a:cubicBezTo>
                <a:cubicBezTo>
                  <a:pt x="1330001" y="1652638"/>
                  <a:pt x="1289800" y="1662382"/>
                  <a:pt x="1250445" y="1674290"/>
                </a:cubicBezTo>
                <a:cubicBezTo>
                  <a:pt x="1210010" y="1682097"/>
                  <a:pt x="1169984" y="1692352"/>
                  <a:pt x="1128820" y="1695692"/>
                </a:cubicBezTo>
                <a:cubicBezTo>
                  <a:pt x="1088035" y="1701982"/>
                  <a:pt x="1046754" y="1702323"/>
                  <a:pt x="1005619" y="1703942"/>
                </a:cubicBezTo>
                <a:cubicBezTo>
                  <a:pt x="985052" y="1704546"/>
                  <a:pt x="964455" y="1702644"/>
                  <a:pt x="943888" y="1702096"/>
                </a:cubicBezTo>
                <a:cubicBezTo>
                  <a:pt x="923292" y="1701492"/>
                  <a:pt x="902695" y="1700523"/>
                  <a:pt x="882332" y="1697448"/>
                </a:cubicBezTo>
                <a:cubicBezTo>
                  <a:pt x="718843" y="1680423"/>
                  <a:pt x="557833" y="1626256"/>
                  <a:pt x="423559" y="1531500"/>
                </a:cubicBezTo>
                <a:cubicBezTo>
                  <a:pt x="355765" y="1485289"/>
                  <a:pt x="296665" y="1426714"/>
                  <a:pt x="248701" y="1360674"/>
                </a:cubicBezTo>
                <a:cubicBezTo>
                  <a:pt x="200972" y="1294613"/>
                  <a:pt x="162775" y="1220573"/>
                  <a:pt x="143413" y="1141075"/>
                </a:cubicBezTo>
                <a:cubicBezTo>
                  <a:pt x="101543" y="982954"/>
                  <a:pt x="118741" y="811672"/>
                  <a:pt x="180915" y="660769"/>
                </a:cubicBezTo>
                <a:cubicBezTo>
                  <a:pt x="242921" y="509351"/>
                  <a:pt x="348562" y="376439"/>
                  <a:pt x="479969" y="279119"/>
                </a:cubicBezTo>
                <a:cubicBezTo>
                  <a:pt x="611075" y="181705"/>
                  <a:pt x="770888" y="120589"/>
                  <a:pt x="934611" y="114947"/>
                </a:cubicBezTo>
                <a:cubicBezTo>
                  <a:pt x="1098217" y="106787"/>
                  <a:pt x="1263165" y="157170"/>
                  <a:pt x="1396342" y="252507"/>
                </a:cubicBezTo>
                <a:cubicBezTo>
                  <a:pt x="1462479" y="300874"/>
                  <a:pt x="1521147" y="359139"/>
                  <a:pt x="1570859" y="424485"/>
                </a:cubicBezTo>
                <a:cubicBezTo>
                  <a:pt x="1619375" y="490832"/>
                  <a:pt x="1657826" y="564084"/>
                  <a:pt x="1686999" y="640872"/>
                </a:cubicBezTo>
                <a:cubicBezTo>
                  <a:pt x="1743071" y="795230"/>
                  <a:pt x="1757483" y="965429"/>
                  <a:pt x="1724429" y="1126520"/>
                </a:cubicBezTo>
                <a:cubicBezTo>
                  <a:pt x="1693301" y="1288195"/>
                  <a:pt x="1593381" y="1434635"/>
                  <a:pt x="1452385" y="1520583"/>
                </a:cubicBezTo>
                <a:cubicBezTo>
                  <a:pt x="1382485" y="1564034"/>
                  <a:pt x="1304854" y="1595259"/>
                  <a:pt x="1224363" y="1614120"/>
                </a:cubicBezTo>
                <a:cubicBezTo>
                  <a:pt x="1143728" y="1632694"/>
                  <a:pt x="1060991" y="1640992"/>
                  <a:pt x="978138" y="1642517"/>
                </a:cubicBezTo>
                <a:cubicBezTo>
                  <a:pt x="977380" y="1642517"/>
                  <a:pt x="976767" y="1643145"/>
                  <a:pt x="976737" y="1643921"/>
                </a:cubicBezTo>
                <a:cubicBezTo>
                  <a:pt x="976737" y="1644662"/>
                  <a:pt x="977380" y="1645289"/>
                  <a:pt x="978138" y="1645289"/>
                </a:cubicBezTo>
              </a:path>
            </a:pathLst>
          </a:custGeom>
          <a:solidFill>
            <a:srgbClr val="FFD505"/>
          </a:solidFill>
          <a:ln w="2915" cap="flat">
            <a:noFill/>
            <a:prstDash val="solid"/>
            <a:miter/>
          </a:ln>
        </p:spPr>
        <p:txBody>
          <a:bodyPr rtlCol="0" anchor="ctr"/>
          <a:lstStyle/>
          <a:p>
            <a:endParaRPr lang="en-US"/>
          </a:p>
        </p:txBody>
      </p:sp>
      <p:sp>
        <p:nvSpPr>
          <p:cNvPr id="263" name="Freeform 15">
            <a:extLst>
              <a:ext uri="{FF2B5EF4-FFF2-40B4-BE49-F238E27FC236}">
                <a16:creationId xmlns:a16="http://schemas.microsoft.com/office/drawing/2014/main" id="{F0FFFE59-A84A-570F-C9C1-294FABF5BDEA}"/>
              </a:ext>
            </a:extLst>
          </p:cNvPr>
          <p:cNvSpPr>
            <a:spLocks noEditPoints="1"/>
          </p:cNvSpPr>
          <p:nvPr/>
        </p:nvSpPr>
        <p:spPr bwMode="auto">
          <a:xfrm>
            <a:off x="5063925" y="1911036"/>
            <a:ext cx="360363"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25 w 96"/>
              <a:gd name="T11" fmla="*/ 74 h 96"/>
              <a:gd name="T12" fmla="*/ 23 w 96"/>
              <a:gd name="T13" fmla="*/ 73 h 96"/>
              <a:gd name="T14" fmla="*/ 22 w 96"/>
              <a:gd name="T15" fmla="*/ 71 h 96"/>
              <a:gd name="T16" fmla="*/ 36 w 96"/>
              <a:gd name="T17" fmla="*/ 38 h 96"/>
              <a:gd name="T18" fmla="*/ 58 w 96"/>
              <a:gd name="T19" fmla="*/ 60 h 96"/>
              <a:gd name="T20" fmla="*/ 25 w 96"/>
              <a:gd name="T21" fmla="*/ 74 h 96"/>
              <a:gd name="T22" fmla="*/ 74 w 96"/>
              <a:gd name="T23" fmla="*/ 25 h 96"/>
              <a:gd name="T24" fmla="*/ 60 w 96"/>
              <a:gd name="T25" fmla="*/ 58 h 96"/>
              <a:gd name="T26" fmla="*/ 38 w 96"/>
              <a:gd name="T27" fmla="*/ 36 h 96"/>
              <a:gd name="T28" fmla="*/ 71 w 96"/>
              <a:gd name="T29" fmla="*/ 22 h 96"/>
              <a:gd name="T30" fmla="*/ 73 w 96"/>
              <a:gd name="T31" fmla="*/ 23 h 96"/>
              <a:gd name="T32" fmla="*/ 74 w 96"/>
              <a:gd name="T33" fmla="*/ 2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25" y="74"/>
                </a:moveTo>
                <a:cubicBezTo>
                  <a:pt x="24" y="74"/>
                  <a:pt x="23" y="74"/>
                  <a:pt x="23" y="73"/>
                </a:cubicBezTo>
                <a:cubicBezTo>
                  <a:pt x="22" y="73"/>
                  <a:pt x="22" y="72"/>
                  <a:pt x="22" y="71"/>
                </a:cubicBezTo>
                <a:cubicBezTo>
                  <a:pt x="36" y="38"/>
                  <a:pt x="36" y="38"/>
                  <a:pt x="36" y="38"/>
                </a:cubicBezTo>
                <a:cubicBezTo>
                  <a:pt x="58" y="60"/>
                  <a:pt x="58" y="60"/>
                  <a:pt x="58" y="60"/>
                </a:cubicBezTo>
                <a:lnTo>
                  <a:pt x="25" y="74"/>
                </a:lnTo>
                <a:close/>
                <a:moveTo>
                  <a:pt x="74" y="25"/>
                </a:moveTo>
                <a:cubicBezTo>
                  <a:pt x="60" y="58"/>
                  <a:pt x="60" y="58"/>
                  <a:pt x="60" y="58"/>
                </a:cubicBezTo>
                <a:cubicBezTo>
                  <a:pt x="38" y="36"/>
                  <a:pt x="38" y="36"/>
                  <a:pt x="38" y="36"/>
                </a:cubicBezTo>
                <a:cubicBezTo>
                  <a:pt x="71" y="22"/>
                  <a:pt x="71" y="22"/>
                  <a:pt x="71" y="22"/>
                </a:cubicBezTo>
                <a:cubicBezTo>
                  <a:pt x="72" y="22"/>
                  <a:pt x="73" y="22"/>
                  <a:pt x="73" y="23"/>
                </a:cubicBezTo>
                <a:cubicBezTo>
                  <a:pt x="74" y="23"/>
                  <a:pt x="74" y="24"/>
                  <a:pt x="74"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264" name="Group 263">
            <a:extLst>
              <a:ext uri="{FF2B5EF4-FFF2-40B4-BE49-F238E27FC236}">
                <a16:creationId xmlns:a16="http://schemas.microsoft.com/office/drawing/2014/main" id="{9B659A66-176D-54CD-1ABA-1B8DF420BD0A}"/>
              </a:ext>
            </a:extLst>
          </p:cNvPr>
          <p:cNvGrpSpPr/>
          <p:nvPr/>
        </p:nvGrpSpPr>
        <p:grpSpPr>
          <a:xfrm>
            <a:off x="6841525" y="1910242"/>
            <a:ext cx="360363" cy="361951"/>
            <a:chOff x="7718425" y="3248025"/>
            <a:chExt cx="360363" cy="361951"/>
          </a:xfrm>
        </p:grpSpPr>
        <p:sp>
          <p:nvSpPr>
            <p:cNvPr id="265" name="Freeform 63">
              <a:extLst>
                <a:ext uri="{FF2B5EF4-FFF2-40B4-BE49-F238E27FC236}">
                  <a16:creationId xmlns:a16="http://schemas.microsoft.com/office/drawing/2014/main" id="{700C78BF-C44F-780E-B732-E7641BCCB604}"/>
                </a:ext>
              </a:extLst>
            </p:cNvPr>
            <p:cNvSpPr>
              <a:spLocks/>
            </p:cNvSpPr>
            <p:nvPr/>
          </p:nvSpPr>
          <p:spPr bwMode="auto">
            <a:xfrm>
              <a:off x="7718425" y="3248025"/>
              <a:ext cx="360363" cy="331788"/>
            </a:xfrm>
            <a:custGeom>
              <a:avLst/>
              <a:gdLst>
                <a:gd name="T0" fmla="*/ 20 w 96"/>
                <a:gd name="T1" fmla="*/ 88 h 88"/>
                <a:gd name="T2" fmla="*/ 8 w 96"/>
                <a:gd name="T3" fmla="*/ 75 h 88"/>
                <a:gd name="T4" fmla="*/ 17 w 96"/>
                <a:gd name="T5" fmla="*/ 65 h 88"/>
                <a:gd name="T6" fmla="*/ 2 w 96"/>
                <a:gd name="T7" fmla="*/ 56 h 88"/>
                <a:gd name="T8" fmla="*/ 0 w 96"/>
                <a:gd name="T9" fmla="*/ 42 h 88"/>
                <a:gd name="T10" fmla="*/ 13 w 96"/>
                <a:gd name="T11" fmla="*/ 40 h 88"/>
                <a:gd name="T12" fmla="*/ 8 w 96"/>
                <a:gd name="T13" fmla="*/ 23 h 88"/>
                <a:gd name="T14" fmla="*/ 8 w 96"/>
                <a:gd name="T15" fmla="*/ 20 h 88"/>
                <a:gd name="T16" fmla="*/ 23 w 96"/>
                <a:gd name="T17" fmla="*/ 8 h 88"/>
                <a:gd name="T18" fmla="*/ 40 w 96"/>
                <a:gd name="T19" fmla="*/ 13 h 88"/>
                <a:gd name="T20" fmla="*/ 42 w 96"/>
                <a:gd name="T21" fmla="*/ 0 h 88"/>
                <a:gd name="T22" fmla="*/ 56 w 96"/>
                <a:gd name="T23" fmla="*/ 2 h 88"/>
                <a:gd name="T24" fmla="*/ 65 w 96"/>
                <a:gd name="T25" fmla="*/ 17 h 88"/>
                <a:gd name="T26" fmla="*/ 76 w 96"/>
                <a:gd name="T27" fmla="*/ 8 h 88"/>
                <a:gd name="T28" fmla="*/ 88 w 96"/>
                <a:gd name="T29" fmla="*/ 21 h 88"/>
                <a:gd name="T30" fmla="*/ 79 w 96"/>
                <a:gd name="T31" fmla="*/ 31 h 88"/>
                <a:gd name="T32" fmla="*/ 94 w 96"/>
                <a:gd name="T33" fmla="*/ 40 h 88"/>
                <a:gd name="T34" fmla="*/ 96 w 96"/>
                <a:gd name="T35" fmla="*/ 54 h 88"/>
                <a:gd name="T36" fmla="*/ 83 w 96"/>
                <a:gd name="T37" fmla="*/ 56 h 88"/>
                <a:gd name="T38" fmla="*/ 88 w 96"/>
                <a:gd name="T39" fmla="*/ 73 h 88"/>
                <a:gd name="T40" fmla="*/ 76 w 96"/>
                <a:gd name="T41" fmla="*/ 88 h 88"/>
                <a:gd name="T42" fmla="*/ 64 w 96"/>
                <a:gd name="T43" fmla="*/ 78 h 88"/>
                <a:gd name="T44" fmla="*/ 67 w 96"/>
                <a:gd name="T45" fmla="*/ 76 h 88"/>
                <a:gd name="T46" fmla="*/ 83 w 96"/>
                <a:gd name="T47" fmla="*/ 75 h 88"/>
                <a:gd name="T48" fmla="*/ 75 w 96"/>
                <a:gd name="T49" fmla="*/ 65 h 88"/>
                <a:gd name="T50" fmla="*/ 81 w 96"/>
                <a:gd name="T51" fmla="*/ 52 h 88"/>
                <a:gd name="T52" fmla="*/ 92 w 96"/>
                <a:gd name="T53" fmla="*/ 44 h 88"/>
                <a:gd name="T54" fmla="*/ 79 w 96"/>
                <a:gd name="T55" fmla="*/ 42 h 88"/>
                <a:gd name="T56" fmla="*/ 76 w 96"/>
                <a:gd name="T57" fmla="*/ 29 h 88"/>
                <a:gd name="T58" fmla="*/ 75 w 96"/>
                <a:gd name="T59" fmla="*/ 13 h 88"/>
                <a:gd name="T60" fmla="*/ 65 w 96"/>
                <a:gd name="T61" fmla="*/ 21 h 88"/>
                <a:gd name="T62" fmla="*/ 52 w 96"/>
                <a:gd name="T63" fmla="*/ 15 h 88"/>
                <a:gd name="T64" fmla="*/ 44 w 96"/>
                <a:gd name="T65" fmla="*/ 4 h 88"/>
                <a:gd name="T66" fmla="*/ 42 w 96"/>
                <a:gd name="T67" fmla="*/ 17 h 88"/>
                <a:gd name="T68" fmla="*/ 29 w 96"/>
                <a:gd name="T69" fmla="*/ 20 h 88"/>
                <a:gd name="T70" fmla="*/ 13 w 96"/>
                <a:gd name="T71" fmla="*/ 21 h 88"/>
                <a:gd name="T72" fmla="*/ 21 w 96"/>
                <a:gd name="T73" fmla="*/ 31 h 88"/>
                <a:gd name="T74" fmla="*/ 15 w 96"/>
                <a:gd name="T75" fmla="*/ 44 h 88"/>
                <a:gd name="T76" fmla="*/ 4 w 96"/>
                <a:gd name="T77" fmla="*/ 52 h 88"/>
                <a:gd name="T78" fmla="*/ 17 w 96"/>
                <a:gd name="T79" fmla="*/ 54 h 88"/>
                <a:gd name="T80" fmla="*/ 20 w 96"/>
                <a:gd name="T81" fmla="*/ 67 h 88"/>
                <a:gd name="T82" fmla="*/ 21 w 96"/>
                <a:gd name="T83" fmla="*/ 83 h 88"/>
                <a:gd name="T84" fmla="*/ 32 w 96"/>
                <a:gd name="T85" fmla="*/ 76 h 88"/>
                <a:gd name="T86" fmla="*/ 23 w 96"/>
                <a:gd name="T8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88">
                  <a:moveTo>
                    <a:pt x="21" y="88"/>
                  </a:moveTo>
                  <a:cubicBezTo>
                    <a:pt x="21" y="88"/>
                    <a:pt x="20" y="88"/>
                    <a:pt x="20" y="88"/>
                  </a:cubicBezTo>
                  <a:cubicBezTo>
                    <a:pt x="8" y="76"/>
                    <a:pt x="8" y="76"/>
                    <a:pt x="8" y="76"/>
                  </a:cubicBezTo>
                  <a:cubicBezTo>
                    <a:pt x="8" y="76"/>
                    <a:pt x="8" y="75"/>
                    <a:pt x="8" y="75"/>
                  </a:cubicBezTo>
                  <a:cubicBezTo>
                    <a:pt x="8" y="74"/>
                    <a:pt x="8" y="74"/>
                    <a:pt x="8" y="73"/>
                  </a:cubicBezTo>
                  <a:cubicBezTo>
                    <a:pt x="17" y="65"/>
                    <a:pt x="17" y="65"/>
                    <a:pt x="17" y="65"/>
                  </a:cubicBezTo>
                  <a:cubicBezTo>
                    <a:pt x="15" y="63"/>
                    <a:pt x="14" y="59"/>
                    <a:pt x="13" y="56"/>
                  </a:cubicBezTo>
                  <a:cubicBezTo>
                    <a:pt x="2" y="56"/>
                    <a:pt x="2" y="56"/>
                    <a:pt x="2" y="56"/>
                  </a:cubicBezTo>
                  <a:cubicBezTo>
                    <a:pt x="1" y="56"/>
                    <a:pt x="0" y="55"/>
                    <a:pt x="0" y="54"/>
                  </a:cubicBezTo>
                  <a:cubicBezTo>
                    <a:pt x="0" y="42"/>
                    <a:pt x="0" y="42"/>
                    <a:pt x="0" y="42"/>
                  </a:cubicBezTo>
                  <a:cubicBezTo>
                    <a:pt x="0" y="41"/>
                    <a:pt x="1" y="40"/>
                    <a:pt x="2" y="40"/>
                  </a:cubicBezTo>
                  <a:cubicBezTo>
                    <a:pt x="13" y="40"/>
                    <a:pt x="13" y="40"/>
                    <a:pt x="13" y="40"/>
                  </a:cubicBezTo>
                  <a:cubicBezTo>
                    <a:pt x="14" y="37"/>
                    <a:pt x="15" y="33"/>
                    <a:pt x="17" y="31"/>
                  </a:cubicBezTo>
                  <a:cubicBezTo>
                    <a:pt x="8" y="23"/>
                    <a:pt x="8" y="23"/>
                    <a:pt x="8" y="23"/>
                  </a:cubicBezTo>
                  <a:cubicBezTo>
                    <a:pt x="8" y="22"/>
                    <a:pt x="8" y="22"/>
                    <a:pt x="8" y="21"/>
                  </a:cubicBezTo>
                  <a:cubicBezTo>
                    <a:pt x="8" y="21"/>
                    <a:pt x="8" y="20"/>
                    <a:pt x="8" y="20"/>
                  </a:cubicBezTo>
                  <a:cubicBezTo>
                    <a:pt x="20" y="8"/>
                    <a:pt x="20" y="8"/>
                    <a:pt x="20" y="8"/>
                  </a:cubicBezTo>
                  <a:cubicBezTo>
                    <a:pt x="20" y="8"/>
                    <a:pt x="22" y="8"/>
                    <a:pt x="23" y="8"/>
                  </a:cubicBezTo>
                  <a:cubicBezTo>
                    <a:pt x="31" y="17"/>
                    <a:pt x="31" y="17"/>
                    <a:pt x="31" y="17"/>
                  </a:cubicBezTo>
                  <a:cubicBezTo>
                    <a:pt x="33" y="15"/>
                    <a:pt x="37" y="14"/>
                    <a:pt x="40" y="13"/>
                  </a:cubicBezTo>
                  <a:cubicBezTo>
                    <a:pt x="40" y="2"/>
                    <a:pt x="40" y="2"/>
                    <a:pt x="40" y="2"/>
                  </a:cubicBezTo>
                  <a:cubicBezTo>
                    <a:pt x="40" y="1"/>
                    <a:pt x="41" y="0"/>
                    <a:pt x="42" y="0"/>
                  </a:cubicBezTo>
                  <a:cubicBezTo>
                    <a:pt x="54" y="0"/>
                    <a:pt x="54" y="0"/>
                    <a:pt x="54" y="0"/>
                  </a:cubicBezTo>
                  <a:cubicBezTo>
                    <a:pt x="55" y="0"/>
                    <a:pt x="56" y="1"/>
                    <a:pt x="56" y="2"/>
                  </a:cubicBezTo>
                  <a:cubicBezTo>
                    <a:pt x="56" y="13"/>
                    <a:pt x="56" y="13"/>
                    <a:pt x="56" y="13"/>
                  </a:cubicBezTo>
                  <a:cubicBezTo>
                    <a:pt x="59" y="14"/>
                    <a:pt x="63" y="15"/>
                    <a:pt x="65" y="17"/>
                  </a:cubicBezTo>
                  <a:cubicBezTo>
                    <a:pt x="73" y="8"/>
                    <a:pt x="73" y="8"/>
                    <a:pt x="73" y="8"/>
                  </a:cubicBezTo>
                  <a:cubicBezTo>
                    <a:pt x="74" y="8"/>
                    <a:pt x="75" y="8"/>
                    <a:pt x="76" y="8"/>
                  </a:cubicBezTo>
                  <a:cubicBezTo>
                    <a:pt x="88" y="20"/>
                    <a:pt x="88" y="20"/>
                    <a:pt x="88" y="20"/>
                  </a:cubicBezTo>
                  <a:cubicBezTo>
                    <a:pt x="88" y="20"/>
                    <a:pt x="88" y="21"/>
                    <a:pt x="88" y="21"/>
                  </a:cubicBezTo>
                  <a:cubicBezTo>
                    <a:pt x="88" y="22"/>
                    <a:pt x="88" y="22"/>
                    <a:pt x="88" y="23"/>
                  </a:cubicBezTo>
                  <a:cubicBezTo>
                    <a:pt x="79" y="31"/>
                    <a:pt x="79" y="31"/>
                    <a:pt x="79" y="31"/>
                  </a:cubicBezTo>
                  <a:cubicBezTo>
                    <a:pt x="81" y="33"/>
                    <a:pt x="82" y="37"/>
                    <a:pt x="83" y="40"/>
                  </a:cubicBezTo>
                  <a:cubicBezTo>
                    <a:pt x="94" y="40"/>
                    <a:pt x="94" y="40"/>
                    <a:pt x="94" y="40"/>
                  </a:cubicBezTo>
                  <a:cubicBezTo>
                    <a:pt x="95" y="40"/>
                    <a:pt x="96" y="41"/>
                    <a:pt x="96" y="42"/>
                  </a:cubicBezTo>
                  <a:cubicBezTo>
                    <a:pt x="96" y="54"/>
                    <a:pt x="96" y="54"/>
                    <a:pt x="96" y="54"/>
                  </a:cubicBezTo>
                  <a:cubicBezTo>
                    <a:pt x="96" y="55"/>
                    <a:pt x="95" y="56"/>
                    <a:pt x="94" y="56"/>
                  </a:cubicBezTo>
                  <a:cubicBezTo>
                    <a:pt x="83" y="56"/>
                    <a:pt x="83" y="56"/>
                    <a:pt x="83" y="56"/>
                  </a:cubicBezTo>
                  <a:cubicBezTo>
                    <a:pt x="82" y="59"/>
                    <a:pt x="81" y="63"/>
                    <a:pt x="79" y="65"/>
                  </a:cubicBezTo>
                  <a:cubicBezTo>
                    <a:pt x="88" y="73"/>
                    <a:pt x="88" y="73"/>
                    <a:pt x="88" y="73"/>
                  </a:cubicBezTo>
                  <a:cubicBezTo>
                    <a:pt x="88" y="74"/>
                    <a:pt x="88" y="76"/>
                    <a:pt x="88" y="76"/>
                  </a:cubicBezTo>
                  <a:cubicBezTo>
                    <a:pt x="76" y="88"/>
                    <a:pt x="76" y="88"/>
                    <a:pt x="76" y="88"/>
                  </a:cubicBezTo>
                  <a:cubicBezTo>
                    <a:pt x="76" y="88"/>
                    <a:pt x="74" y="88"/>
                    <a:pt x="73" y="88"/>
                  </a:cubicBezTo>
                  <a:cubicBezTo>
                    <a:pt x="64" y="78"/>
                    <a:pt x="64" y="78"/>
                    <a:pt x="64" y="78"/>
                  </a:cubicBezTo>
                  <a:cubicBezTo>
                    <a:pt x="63" y="78"/>
                    <a:pt x="63" y="76"/>
                    <a:pt x="64" y="76"/>
                  </a:cubicBezTo>
                  <a:cubicBezTo>
                    <a:pt x="65" y="75"/>
                    <a:pt x="66" y="75"/>
                    <a:pt x="67" y="76"/>
                  </a:cubicBezTo>
                  <a:cubicBezTo>
                    <a:pt x="75" y="83"/>
                    <a:pt x="75" y="83"/>
                    <a:pt x="75" y="83"/>
                  </a:cubicBezTo>
                  <a:cubicBezTo>
                    <a:pt x="83" y="75"/>
                    <a:pt x="83" y="75"/>
                    <a:pt x="83" y="75"/>
                  </a:cubicBezTo>
                  <a:cubicBezTo>
                    <a:pt x="76" y="67"/>
                    <a:pt x="76" y="67"/>
                    <a:pt x="76" y="67"/>
                  </a:cubicBezTo>
                  <a:cubicBezTo>
                    <a:pt x="75" y="66"/>
                    <a:pt x="75" y="65"/>
                    <a:pt x="75" y="65"/>
                  </a:cubicBezTo>
                  <a:cubicBezTo>
                    <a:pt x="77" y="62"/>
                    <a:pt x="79" y="56"/>
                    <a:pt x="79" y="54"/>
                  </a:cubicBezTo>
                  <a:cubicBezTo>
                    <a:pt x="79" y="53"/>
                    <a:pt x="80" y="52"/>
                    <a:pt x="81" y="52"/>
                  </a:cubicBezTo>
                  <a:cubicBezTo>
                    <a:pt x="92" y="52"/>
                    <a:pt x="92" y="52"/>
                    <a:pt x="92" y="52"/>
                  </a:cubicBezTo>
                  <a:cubicBezTo>
                    <a:pt x="92" y="44"/>
                    <a:pt x="92" y="44"/>
                    <a:pt x="92" y="44"/>
                  </a:cubicBezTo>
                  <a:cubicBezTo>
                    <a:pt x="81" y="44"/>
                    <a:pt x="81" y="44"/>
                    <a:pt x="81" y="44"/>
                  </a:cubicBezTo>
                  <a:cubicBezTo>
                    <a:pt x="80" y="44"/>
                    <a:pt x="79" y="43"/>
                    <a:pt x="79" y="42"/>
                  </a:cubicBezTo>
                  <a:cubicBezTo>
                    <a:pt x="79" y="40"/>
                    <a:pt x="77" y="34"/>
                    <a:pt x="75" y="31"/>
                  </a:cubicBezTo>
                  <a:cubicBezTo>
                    <a:pt x="75" y="31"/>
                    <a:pt x="75" y="30"/>
                    <a:pt x="76" y="29"/>
                  </a:cubicBezTo>
                  <a:cubicBezTo>
                    <a:pt x="83" y="21"/>
                    <a:pt x="83" y="21"/>
                    <a:pt x="83" y="21"/>
                  </a:cubicBezTo>
                  <a:cubicBezTo>
                    <a:pt x="75" y="13"/>
                    <a:pt x="75" y="13"/>
                    <a:pt x="75" y="13"/>
                  </a:cubicBezTo>
                  <a:cubicBezTo>
                    <a:pt x="67" y="20"/>
                    <a:pt x="67" y="20"/>
                    <a:pt x="67" y="20"/>
                  </a:cubicBezTo>
                  <a:cubicBezTo>
                    <a:pt x="66" y="21"/>
                    <a:pt x="65" y="21"/>
                    <a:pt x="65" y="21"/>
                  </a:cubicBezTo>
                  <a:cubicBezTo>
                    <a:pt x="62" y="19"/>
                    <a:pt x="57" y="18"/>
                    <a:pt x="54" y="17"/>
                  </a:cubicBezTo>
                  <a:cubicBezTo>
                    <a:pt x="53" y="17"/>
                    <a:pt x="52" y="16"/>
                    <a:pt x="52" y="15"/>
                  </a:cubicBezTo>
                  <a:cubicBezTo>
                    <a:pt x="52" y="4"/>
                    <a:pt x="52" y="4"/>
                    <a:pt x="52" y="4"/>
                  </a:cubicBezTo>
                  <a:cubicBezTo>
                    <a:pt x="44" y="4"/>
                    <a:pt x="44" y="4"/>
                    <a:pt x="44" y="4"/>
                  </a:cubicBezTo>
                  <a:cubicBezTo>
                    <a:pt x="44" y="15"/>
                    <a:pt x="44" y="15"/>
                    <a:pt x="44" y="15"/>
                  </a:cubicBezTo>
                  <a:cubicBezTo>
                    <a:pt x="44" y="16"/>
                    <a:pt x="43" y="17"/>
                    <a:pt x="42" y="17"/>
                  </a:cubicBezTo>
                  <a:cubicBezTo>
                    <a:pt x="39" y="18"/>
                    <a:pt x="34" y="19"/>
                    <a:pt x="31" y="21"/>
                  </a:cubicBezTo>
                  <a:cubicBezTo>
                    <a:pt x="31" y="21"/>
                    <a:pt x="30" y="21"/>
                    <a:pt x="29" y="20"/>
                  </a:cubicBezTo>
                  <a:cubicBezTo>
                    <a:pt x="21" y="13"/>
                    <a:pt x="21" y="13"/>
                    <a:pt x="21" y="13"/>
                  </a:cubicBezTo>
                  <a:cubicBezTo>
                    <a:pt x="13" y="21"/>
                    <a:pt x="13" y="21"/>
                    <a:pt x="13" y="21"/>
                  </a:cubicBezTo>
                  <a:cubicBezTo>
                    <a:pt x="20" y="29"/>
                    <a:pt x="20" y="29"/>
                    <a:pt x="20" y="29"/>
                  </a:cubicBezTo>
                  <a:cubicBezTo>
                    <a:pt x="21" y="30"/>
                    <a:pt x="21" y="31"/>
                    <a:pt x="21" y="31"/>
                  </a:cubicBezTo>
                  <a:cubicBezTo>
                    <a:pt x="19" y="34"/>
                    <a:pt x="17" y="40"/>
                    <a:pt x="17" y="42"/>
                  </a:cubicBezTo>
                  <a:cubicBezTo>
                    <a:pt x="17" y="43"/>
                    <a:pt x="16" y="44"/>
                    <a:pt x="15" y="44"/>
                  </a:cubicBezTo>
                  <a:cubicBezTo>
                    <a:pt x="4" y="44"/>
                    <a:pt x="4" y="44"/>
                    <a:pt x="4" y="44"/>
                  </a:cubicBezTo>
                  <a:cubicBezTo>
                    <a:pt x="4" y="52"/>
                    <a:pt x="4" y="52"/>
                    <a:pt x="4" y="52"/>
                  </a:cubicBezTo>
                  <a:cubicBezTo>
                    <a:pt x="15" y="52"/>
                    <a:pt x="15" y="52"/>
                    <a:pt x="15" y="52"/>
                  </a:cubicBezTo>
                  <a:cubicBezTo>
                    <a:pt x="16" y="52"/>
                    <a:pt x="17" y="53"/>
                    <a:pt x="17" y="54"/>
                  </a:cubicBezTo>
                  <a:cubicBezTo>
                    <a:pt x="17" y="56"/>
                    <a:pt x="19" y="62"/>
                    <a:pt x="21" y="65"/>
                  </a:cubicBezTo>
                  <a:cubicBezTo>
                    <a:pt x="21" y="65"/>
                    <a:pt x="21" y="66"/>
                    <a:pt x="20" y="67"/>
                  </a:cubicBezTo>
                  <a:cubicBezTo>
                    <a:pt x="13" y="75"/>
                    <a:pt x="13" y="75"/>
                    <a:pt x="13" y="75"/>
                  </a:cubicBezTo>
                  <a:cubicBezTo>
                    <a:pt x="21" y="83"/>
                    <a:pt x="21" y="83"/>
                    <a:pt x="21" y="83"/>
                  </a:cubicBezTo>
                  <a:cubicBezTo>
                    <a:pt x="29" y="76"/>
                    <a:pt x="29" y="76"/>
                    <a:pt x="29" y="76"/>
                  </a:cubicBezTo>
                  <a:cubicBezTo>
                    <a:pt x="30" y="75"/>
                    <a:pt x="31" y="75"/>
                    <a:pt x="32" y="76"/>
                  </a:cubicBezTo>
                  <a:cubicBezTo>
                    <a:pt x="33" y="76"/>
                    <a:pt x="33" y="78"/>
                    <a:pt x="32" y="78"/>
                  </a:cubicBezTo>
                  <a:cubicBezTo>
                    <a:pt x="23" y="88"/>
                    <a:pt x="23" y="88"/>
                    <a:pt x="23" y="88"/>
                  </a:cubicBezTo>
                  <a:cubicBezTo>
                    <a:pt x="22" y="88"/>
                    <a:pt x="22" y="88"/>
                    <a:pt x="21"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6" name="Freeform 64">
              <a:extLst>
                <a:ext uri="{FF2B5EF4-FFF2-40B4-BE49-F238E27FC236}">
                  <a16:creationId xmlns:a16="http://schemas.microsoft.com/office/drawing/2014/main" id="{9B14152C-A8C5-2C6B-58B4-C99DD91EFA00}"/>
                </a:ext>
              </a:extLst>
            </p:cNvPr>
            <p:cNvSpPr>
              <a:spLocks/>
            </p:cNvSpPr>
            <p:nvPr/>
          </p:nvSpPr>
          <p:spPr bwMode="auto">
            <a:xfrm>
              <a:off x="7869238" y="3549650"/>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7" name="Freeform 65">
              <a:extLst>
                <a:ext uri="{FF2B5EF4-FFF2-40B4-BE49-F238E27FC236}">
                  <a16:creationId xmlns:a16="http://schemas.microsoft.com/office/drawing/2014/main" id="{BD9EE123-6DA5-A6E5-9E04-87D03FCD38E8}"/>
                </a:ext>
              </a:extLst>
            </p:cNvPr>
            <p:cNvSpPr>
              <a:spLocks/>
            </p:cNvSpPr>
            <p:nvPr/>
          </p:nvSpPr>
          <p:spPr bwMode="auto">
            <a:xfrm>
              <a:off x="7869238" y="3579813"/>
              <a:ext cx="60325" cy="30163"/>
            </a:xfrm>
            <a:custGeom>
              <a:avLst/>
              <a:gdLst>
                <a:gd name="T0" fmla="*/ 14 w 16"/>
                <a:gd name="T1" fmla="*/ 0 h 8"/>
                <a:gd name="T2" fmla="*/ 2 w 16"/>
                <a:gd name="T3" fmla="*/ 0 h 8"/>
                <a:gd name="T4" fmla="*/ 0 w 16"/>
                <a:gd name="T5" fmla="*/ 2 h 8"/>
                <a:gd name="T6" fmla="*/ 2 w 16"/>
                <a:gd name="T7" fmla="*/ 4 h 8"/>
                <a:gd name="T8" fmla="*/ 6 w 16"/>
                <a:gd name="T9" fmla="*/ 4 h 8"/>
                <a:gd name="T10" fmla="*/ 6 w 16"/>
                <a:gd name="T11" fmla="*/ 6 h 8"/>
                <a:gd name="T12" fmla="*/ 8 w 16"/>
                <a:gd name="T13" fmla="*/ 8 h 8"/>
                <a:gd name="T14" fmla="*/ 10 w 16"/>
                <a:gd name="T15" fmla="*/ 6 h 8"/>
                <a:gd name="T16" fmla="*/ 10 w 16"/>
                <a:gd name="T17" fmla="*/ 4 h 8"/>
                <a:gd name="T18" fmla="*/ 14 w 16"/>
                <a:gd name="T19" fmla="*/ 4 h 8"/>
                <a:gd name="T20" fmla="*/ 16 w 16"/>
                <a:gd name="T21" fmla="*/ 2 h 8"/>
                <a:gd name="T22" fmla="*/ 14 w 1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14" y="0"/>
                  </a:moveTo>
                  <a:cubicBezTo>
                    <a:pt x="2" y="0"/>
                    <a:pt x="2" y="0"/>
                    <a:pt x="2" y="0"/>
                  </a:cubicBezTo>
                  <a:cubicBezTo>
                    <a:pt x="1" y="0"/>
                    <a:pt x="0" y="1"/>
                    <a:pt x="0" y="2"/>
                  </a:cubicBezTo>
                  <a:cubicBezTo>
                    <a:pt x="0" y="3"/>
                    <a:pt x="1" y="4"/>
                    <a:pt x="2" y="4"/>
                  </a:cubicBezTo>
                  <a:cubicBezTo>
                    <a:pt x="6" y="4"/>
                    <a:pt x="6" y="4"/>
                    <a:pt x="6" y="4"/>
                  </a:cubicBezTo>
                  <a:cubicBezTo>
                    <a:pt x="6" y="6"/>
                    <a:pt x="6" y="6"/>
                    <a:pt x="6" y="6"/>
                  </a:cubicBezTo>
                  <a:cubicBezTo>
                    <a:pt x="6" y="7"/>
                    <a:pt x="7" y="8"/>
                    <a:pt x="8" y="8"/>
                  </a:cubicBezTo>
                  <a:cubicBezTo>
                    <a:pt x="9" y="8"/>
                    <a:pt x="10" y="7"/>
                    <a:pt x="10" y="6"/>
                  </a:cubicBezTo>
                  <a:cubicBezTo>
                    <a:pt x="10" y="4"/>
                    <a:pt x="10" y="4"/>
                    <a:pt x="10" y="4"/>
                  </a:cubicBezTo>
                  <a:cubicBezTo>
                    <a:pt x="14" y="4"/>
                    <a:pt x="14" y="4"/>
                    <a:pt x="14" y="4"/>
                  </a:cubicBezTo>
                  <a:cubicBezTo>
                    <a:pt x="15" y="4"/>
                    <a:pt x="16" y="3"/>
                    <a:pt x="16" y="2"/>
                  </a:cubicBezTo>
                  <a:cubicBezTo>
                    <a:pt x="16" y="1"/>
                    <a:pt x="15"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8" name="Freeform 66">
              <a:extLst>
                <a:ext uri="{FF2B5EF4-FFF2-40B4-BE49-F238E27FC236}">
                  <a16:creationId xmlns:a16="http://schemas.microsoft.com/office/drawing/2014/main" id="{30034BA4-8767-0C9E-2A74-F3EA242CACEC}"/>
                </a:ext>
              </a:extLst>
            </p:cNvPr>
            <p:cNvSpPr>
              <a:spLocks/>
            </p:cNvSpPr>
            <p:nvPr/>
          </p:nvSpPr>
          <p:spPr bwMode="auto">
            <a:xfrm>
              <a:off x="7805738" y="3338513"/>
              <a:ext cx="187325" cy="196850"/>
            </a:xfrm>
            <a:custGeom>
              <a:avLst/>
              <a:gdLst>
                <a:gd name="T0" fmla="*/ 25 w 50"/>
                <a:gd name="T1" fmla="*/ 0 h 52"/>
                <a:gd name="T2" fmla="*/ 0 w 50"/>
                <a:gd name="T3" fmla="*/ 24 h 52"/>
                <a:gd name="T4" fmla="*/ 17 w 50"/>
                <a:gd name="T5" fmla="*/ 47 h 52"/>
                <a:gd name="T6" fmla="*/ 17 w 50"/>
                <a:gd name="T7" fmla="*/ 50 h 52"/>
                <a:gd name="T8" fmla="*/ 19 w 50"/>
                <a:gd name="T9" fmla="*/ 52 h 52"/>
                <a:gd name="T10" fmla="*/ 31 w 50"/>
                <a:gd name="T11" fmla="*/ 52 h 52"/>
                <a:gd name="T12" fmla="*/ 33 w 50"/>
                <a:gd name="T13" fmla="*/ 50 h 52"/>
                <a:gd name="T14" fmla="*/ 33 w 50"/>
                <a:gd name="T15" fmla="*/ 47 h 52"/>
                <a:gd name="T16" fmla="*/ 50 w 50"/>
                <a:gd name="T17" fmla="*/ 24 h 52"/>
                <a:gd name="T18" fmla="*/ 25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4"/>
                  </a:cubicBezTo>
                  <a:cubicBezTo>
                    <a:pt x="0" y="34"/>
                    <a:pt x="7" y="43"/>
                    <a:pt x="17" y="47"/>
                  </a:cubicBezTo>
                  <a:cubicBezTo>
                    <a:pt x="17" y="50"/>
                    <a:pt x="17" y="50"/>
                    <a:pt x="17" y="50"/>
                  </a:cubicBezTo>
                  <a:cubicBezTo>
                    <a:pt x="17" y="51"/>
                    <a:pt x="18" y="52"/>
                    <a:pt x="19" y="52"/>
                  </a:cubicBezTo>
                  <a:cubicBezTo>
                    <a:pt x="31" y="52"/>
                    <a:pt x="31" y="52"/>
                    <a:pt x="31" y="52"/>
                  </a:cubicBezTo>
                  <a:cubicBezTo>
                    <a:pt x="32" y="52"/>
                    <a:pt x="33" y="51"/>
                    <a:pt x="33" y="50"/>
                  </a:cubicBezTo>
                  <a:cubicBezTo>
                    <a:pt x="33" y="47"/>
                    <a:pt x="33" y="47"/>
                    <a:pt x="33" y="47"/>
                  </a:cubicBezTo>
                  <a:cubicBezTo>
                    <a:pt x="43" y="43"/>
                    <a:pt x="50" y="34"/>
                    <a:pt x="50" y="24"/>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69" name="Group 268">
            <a:extLst>
              <a:ext uri="{FF2B5EF4-FFF2-40B4-BE49-F238E27FC236}">
                <a16:creationId xmlns:a16="http://schemas.microsoft.com/office/drawing/2014/main" id="{1818E892-BCD7-E647-569F-6CDA1B2B3FC0}"/>
              </a:ext>
            </a:extLst>
          </p:cNvPr>
          <p:cNvGrpSpPr/>
          <p:nvPr/>
        </p:nvGrpSpPr>
        <p:grpSpPr>
          <a:xfrm>
            <a:off x="8619125" y="1926117"/>
            <a:ext cx="360363" cy="330201"/>
            <a:chOff x="4833938" y="1082675"/>
            <a:chExt cx="360363" cy="330201"/>
          </a:xfrm>
        </p:grpSpPr>
        <p:sp>
          <p:nvSpPr>
            <p:cNvPr id="270" name="Freeform 267">
              <a:extLst>
                <a:ext uri="{FF2B5EF4-FFF2-40B4-BE49-F238E27FC236}">
                  <a16:creationId xmlns:a16="http://schemas.microsoft.com/office/drawing/2014/main" id="{2835CB4C-8E3F-C659-B2C9-2450882E9448}"/>
                </a:ext>
              </a:extLst>
            </p:cNvPr>
            <p:cNvSpPr>
              <a:spLocks/>
            </p:cNvSpPr>
            <p:nvPr/>
          </p:nvSpPr>
          <p:spPr bwMode="auto">
            <a:xfrm>
              <a:off x="4976813" y="1195388"/>
              <a:ext cx="52388" cy="49213"/>
            </a:xfrm>
            <a:custGeom>
              <a:avLst/>
              <a:gdLst>
                <a:gd name="T0" fmla="*/ 14 w 14"/>
                <a:gd name="T1" fmla="*/ 4 h 13"/>
                <a:gd name="T2" fmla="*/ 3 w 14"/>
                <a:gd name="T3" fmla="*/ 0 h 13"/>
                <a:gd name="T4" fmla="*/ 1 w 14"/>
                <a:gd name="T5" fmla="*/ 1 h 13"/>
                <a:gd name="T6" fmla="*/ 0 w 14"/>
                <a:gd name="T7" fmla="*/ 3 h 13"/>
                <a:gd name="T8" fmla="*/ 4 w 14"/>
                <a:gd name="T9" fmla="*/ 13 h 13"/>
                <a:gd name="T10" fmla="*/ 14 w 14"/>
                <a:gd name="T11" fmla="*/ 4 h 13"/>
              </a:gdLst>
              <a:ahLst/>
              <a:cxnLst>
                <a:cxn ang="0">
                  <a:pos x="T0" y="T1"/>
                </a:cxn>
                <a:cxn ang="0">
                  <a:pos x="T2" y="T3"/>
                </a:cxn>
                <a:cxn ang="0">
                  <a:pos x="T4" y="T5"/>
                </a:cxn>
                <a:cxn ang="0">
                  <a:pos x="T6" y="T7"/>
                </a:cxn>
                <a:cxn ang="0">
                  <a:pos x="T8" y="T9"/>
                </a:cxn>
                <a:cxn ang="0">
                  <a:pos x="T10" y="T11"/>
                </a:cxn>
              </a:cxnLst>
              <a:rect l="0" t="0" r="r" b="b"/>
              <a:pathLst>
                <a:path w="14" h="13">
                  <a:moveTo>
                    <a:pt x="14" y="4"/>
                  </a:moveTo>
                  <a:cubicBezTo>
                    <a:pt x="3" y="0"/>
                    <a:pt x="3" y="0"/>
                    <a:pt x="3" y="0"/>
                  </a:cubicBezTo>
                  <a:cubicBezTo>
                    <a:pt x="2" y="0"/>
                    <a:pt x="1" y="0"/>
                    <a:pt x="1" y="1"/>
                  </a:cubicBezTo>
                  <a:cubicBezTo>
                    <a:pt x="0" y="1"/>
                    <a:pt x="0" y="2"/>
                    <a:pt x="0" y="3"/>
                  </a:cubicBezTo>
                  <a:cubicBezTo>
                    <a:pt x="4" y="13"/>
                    <a:pt x="4" y="13"/>
                    <a:pt x="4" y="13"/>
                  </a:cubicBezTo>
                  <a:lnTo>
                    <a:pt x="1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1" name="Freeform 268">
              <a:extLst>
                <a:ext uri="{FF2B5EF4-FFF2-40B4-BE49-F238E27FC236}">
                  <a16:creationId xmlns:a16="http://schemas.microsoft.com/office/drawing/2014/main" id="{72A2B412-23E4-67F4-93D9-460000E2EA65}"/>
                </a:ext>
              </a:extLst>
            </p:cNvPr>
            <p:cNvSpPr>
              <a:spLocks/>
            </p:cNvSpPr>
            <p:nvPr/>
          </p:nvSpPr>
          <p:spPr bwMode="auto">
            <a:xfrm>
              <a:off x="4999038" y="1217613"/>
              <a:ext cx="195263" cy="195263"/>
            </a:xfrm>
            <a:custGeom>
              <a:avLst/>
              <a:gdLst>
                <a:gd name="T0" fmla="*/ 50 w 52"/>
                <a:gd name="T1" fmla="*/ 39 h 52"/>
                <a:gd name="T2" fmla="*/ 11 w 52"/>
                <a:gd name="T3" fmla="*/ 0 h 52"/>
                <a:gd name="T4" fmla="*/ 0 w 52"/>
                <a:gd name="T5" fmla="*/ 11 h 52"/>
                <a:gd name="T6" fmla="*/ 39 w 52"/>
                <a:gd name="T7" fmla="*/ 49 h 52"/>
                <a:gd name="T8" fmla="*/ 44 w 52"/>
                <a:gd name="T9" fmla="*/ 52 h 52"/>
                <a:gd name="T10" fmla="*/ 50 w 52"/>
                <a:gd name="T11" fmla="*/ 49 h 52"/>
                <a:gd name="T12" fmla="*/ 52 w 52"/>
                <a:gd name="T13" fmla="*/ 44 h 52"/>
                <a:gd name="T14" fmla="*/ 50 w 52"/>
                <a:gd name="T15" fmla="*/ 39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2">
                  <a:moveTo>
                    <a:pt x="50" y="39"/>
                  </a:moveTo>
                  <a:cubicBezTo>
                    <a:pt x="11" y="0"/>
                    <a:pt x="11" y="0"/>
                    <a:pt x="11" y="0"/>
                  </a:cubicBezTo>
                  <a:cubicBezTo>
                    <a:pt x="0" y="11"/>
                    <a:pt x="0" y="11"/>
                    <a:pt x="0" y="11"/>
                  </a:cubicBezTo>
                  <a:cubicBezTo>
                    <a:pt x="39" y="49"/>
                    <a:pt x="39" y="49"/>
                    <a:pt x="39" y="49"/>
                  </a:cubicBezTo>
                  <a:cubicBezTo>
                    <a:pt x="40" y="51"/>
                    <a:pt x="42" y="52"/>
                    <a:pt x="44" y="52"/>
                  </a:cubicBezTo>
                  <a:cubicBezTo>
                    <a:pt x="46" y="52"/>
                    <a:pt x="48" y="51"/>
                    <a:pt x="50" y="49"/>
                  </a:cubicBezTo>
                  <a:cubicBezTo>
                    <a:pt x="51" y="48"/>
                    <a:pt x="52" y="46"/>
                    <a:pt x="52" y="44"/>
                  </a:cubicBezTo>
                  <a:cubicBezTo>
                    <a:pt x="52" y="42"/>
                    <a:pt x="51" y="40"/>
                    <a:pt x="50"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2" name="Freeform 269">
              <a:extLst>
                <a:ext uri="{FF2B5EF4-FFF2-40B4-BE49-F238E27FC236}">
                  <a16:creationId xmlns:a16="http://schemas.microsoft.com/office/drawing/2014/main" id="{625F797A-1727-3832-BF30-426EF4BC68D7}"/>
                </a:ext>
              </a:extLst>
            </p:cNvPr>
            <p:cNvSpPr>
              <a:spLocks noEditPoints="1"/>
            </p:cNvSpPr>
            <p:nvPr/>
          </p:nvSpPr>
          <p:spPr bwMode="auto">
            <a:xfrm>
              <a:off x="4833938" y="1082675"/>
              <a:ext cx="360363" cy="255588"/>
            </a:xfrm>
            <a:custGeom>
              <a:avLst/>
              <a:gdLst>
                <a:gd name="T0" fmla="*/ 86 w 96"/>
                <a:gd name="T1" fmla="*/ 0 h 68"/>
                <a:gd name="T2" fmla="*/ 10 w 96"/>
                <a:gd name="T3" fmla="*/ 0 h 68"/>
                <a:gd name="T4" fmla="*/ 0 w 96"/>
                <a:gd name="T5" fmla="*/ 10 h 68"/>
                <a:gd name="T6" fmla="*/ 0 w 96"/>
                <a:gd name="T7" fmla="*/ 58 h 68"/>
                <a:gd name="T8" fmla="*/ 10 w 96"/>
                <a:gd name="T9" fmla="*/ 68 h 68"/>
                <a:gd name="T10" fmla="*/ 60 w 96"/>
                <a:gd name="T11" fmla="*/ 68 h 68"/>
                <a:gd name="T12" fmla="*/ 52 w 96"/>
                <a:gd name="T13" fmla="*/ 60 h 68"/>
                <a:gd name="T14" fmla="*/ 30 w 96"/>
                <a:gd name="T15" fmla="*/ 60 h 68"/>
                <a:gd name="T16" fmla="*/ 28 w 96"/>
                <a:gd name="T17" fmla="*/ 58 h 68"/>
                <a:gd name="T18" fmla="*/ 28 w 96"/>
                <a:gd name="T19" fmla="*/ 10 h 68"/>
                <a:gd name="T20" fmla="*/ 30 w 96"/>
                <a:gd name="T21" fmla="*/ 8 h 68"/>
                <a:gd name="T22" fmla="*/ 86 w 96"/>
                <a:gd name="T23" fmla="*/ 8 h 68"/>
                <a:gd name="T24" fmla="*/ 88 w 96"/>
                <a:gd name="T25" fmla="*/ 10 h 68"/>
                <a:gd name="T26" fmla="*/ 88 w 96"/>
                <a:gd name="T27" fmla="*/ 58 h 68"/>
                <a:gd name="T28" fmla="*/ 86 w 96"/>
                <a:gd name="T29" fmla="*/ 60 h 68"/>
                <a:gd name="T30" fmla="*/ 85 w 96"/>
                <a:gd name="T31" fmla="*/ 60 h 68"/>
                <a:gd name="T32" fmla="*/ 91 w 96"/>
                <a:gd name="T33" fmla="*/ 66 h 68"/>
                <a:gd name="T34" fmla="*/ 96 w 96"/>
                <a:gd name="T35" fmla="*/ 58 h 68"/>
                <a:gd name="T36" fmla="*/ 96 w 96"/>
                <a:gd name="T37" fmla="*/ 10 h 68"/>
                <a:gd name="T38" fmla="*/ 86 w 96"/>
                <a:gd name="T39" fmla="*/ 0 h 68"/>
                <a:gd name="T40" fmla="*/ 24 w 96"/>
                <a:gd name="T41" fmla="*/ 58 h 68"/>
                <a:gd name="T42" fmla="*/ 22 w 96"/>
                <a:gd name="T43" fmla="*/ 60 h 68"/>
                <a:gd name="T44" fmla="*/ 10 w 96"/>
                <a:gd name="T45" fmla="*/ 60 h 68"/>
                <a:gd name="T46" fmla="*/ 8 w 96"/>
                <a:gd name="T47" fmla="*/ 58 h 68"/>
                <a:gd name="T48" fmla="*/ 8 w 96"/>
                <a:gd name="T49" fmla="*/ 48 h 68"/>
                <a:gd name="T50" fmla="*/ 8 w 96"/>
                <a:gd name="T51" fmla="*/ 48 h 68"/>
                <a:gd name="T52" fmla="*/ 24 w 96"/>
                <a:gd name="T53" fmla="*/ 48 h 68"/>
                <a:gd name="T54" fmla="*/ 24 w 96"/>
                <a:gd name="T55" fmla="*/ 58 h 68"/>
                <a:gd name="T56" fmla="*/ 24 w 96"/>
                <a:gd name="T57" fmla="*/ 44 h 68"/>
                <a:gd name="T58" fmla="*/ 8 w 96"/>
                <a:gd name="T59" fmla="*/ 44 h 68"/>
                <a:gd name="T60" fmla="*/ 8 w 96"/>
                <a:gd name="T61" fmla="*/ 44 h 68"/>
                <a:gd name="T62" fmla="*/ 8 w 96"/>
                <a:gd name="T63" fmla="*/ 36 h 68"/>
                <a:gd name="T64" fmla="*/ 8 w 96"/>
                <a:gd name="T65" fmla="*/ 36 h 68"/>
                <a:gd name="T66" fmla="*/ 24 w 96"/>
                <a:gd name="T67" fmla="*/ 36 h 68"/>
                <a:gd name="T68" fmla="*/ 24 w 96"/>
                <a:gd name="T69" fmla="*/ 44 h 68"/>
                <a:gd name="T70" fmla="*/ 24 w 96"/>
                <a:gd name="T71" fmla="*/ 32 h 68"/>
                <a:gd name="T72" fmla="*/ 8 w 96"/>
                <a:gd name="T73" fmla="*/ 32 h 68"/>
                <a:gd name="T74" fmla="*/ 8 w 96"/>
                <a:gd name="T75" fmla="*/ 32 h 68"/>
                <a:gd name="T76" fmla="*/ 8 w 96"/>
                <a:gd name="T77" fmla="*/ 24 h 68"/>
                <a:gd name="T78" fmla="*/ 8 w 96"/>
                <a:gd name="T79" fmla="*/ 24 h 68"/>
                <a:gd name="T80" fmla="*/ 24 w 96"/>
                <a:gd name="T81" fmla="*/ 24 h 68"/>
                <a:gd name="T82" fmla="*/ 24 w 96"/>
                <a:gd name="T83" fmla="*/ 32 h 68"/>
                <a:gd name="T84" fmla="*/ 24 w 96"/>
                <a:gd name="T85" fmla="*/ 20 h 68"/>
                <a:gd name="T86" fmla="*/ 8 w 96"/>
                <a:gd name="T87" fmla="*/ 20 h 68"/>
                <a:gd name="T88" fmla="*/ 8 w 96"/>
                <a:gd name="T89" fmla="*/ 20 h 68"/>
                <a:gd name="T90" fmla="*/ 8 w 96"/>
                <a:gd name="T91" fmla="*/ 10 h 68"/>
                <a:gd name="T92" fmla="*/ 10 w 96"/>
                <a:gd name="T93" fmla="*/ 8 h 68"/>
                <a:gd name="T94" fmla="*/ 22 w 96"/>
                <a:gd name="T95" fmla="*/ 8 h 68"/>
                <a:gd name="T96" fmla="*/ 24 w 96"/>
                <a:gd name="T97" fmla="*/ 10 h 68"/>
                <a:gd name="T98" fmla="*/ 24 w 96"/>
                <a:gd name="T99"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68">
                  <a:moveTo>
                    <a:pt x="86" y="0"/>
                  </a:moveTo>
                  <a:cubicBezTo>
                    <a:pt x="10" y="0"/>
                    <a:pt x="10" y="0"/>
                    <a:pt x="10" y="0"/>
                  </a:cubicBezTo>
                  <a:cubicBezTo>
                    <a:pt x="4" y="0"/>
                    <a:pt x="0" y="4"/>
                    <a:pt x="0" y="10"/>
                  </a:cubicBezTo>
                  <a:cubicBezTo>
                    <a:pt x="0" y="58"/>
                    <a:pt x="0" y="58"/>
                    <a:pt x="0" y="58"/>
                  </a:cubicBezTo>
                  <a:cubicBezTo>
                    <a:pt x="0" y="64"/>
                    <a:pt x="4" y="68"/>
                    <a:pt x="10" y="68"/>
                  </a:cubicBezTo>
                  <a:cubicBezTo>
                    <a:pt x="60" y="68"/>
                    <a:pt x="60" y="68"/>
                    <a:pt x="60" y="68"/>
                  </a:cubicBezTo>
                  <a:cubicBezTo>
                    <a:pt x="52" y="60"/>
                    <a:pt x="52" y="60"/>
                    <a:pt x="52" y="60"/>
                  </a:cubicBezTo>
                  <a:cubicBezTo>
                    <a:pt x="30" y="60"/>
                    <a:pt x="30" y="60"/>
                    <a:pt x="30" y="60"/>
                  </a:cubicBezTo>
                  <a:cubicBezTo>
                    <a:pt x="29" y="60"/>
                    <a:pt x="28" y="59"/>
                    <a:pt x="28" y="58"/>
                  </a:cubicBezTo>
                  <a:cubicBezTo>
                    <a:pt x="28" y="10"/>
                    <a:pt x="28" y="10"/>
                    <a:pt x="28" y="10"/>
                  </a:cubicBezTo>
                  <a:cubicBezTo>
                    <a:pt x="28" y="9"/>
                    <a:pt x="29" y="8"/>
                    <a:pt x="30" y="8"/>
                  </a:cubicBezTo>
                  <a:cubicBezTo>
                    <a:pt x="86" y="8"/>
                    <a:pt x="86" y="8"/>
                    <a:pt x="86" y="8"/>
                  </a:cubicBezTo>
                  <a:cubicBezTo>
                    <a:pt x="87" y="8"/>
                    <a:pt x="88" y="9"/>
                    <a:pt x="88" y="10"/>
                  </a:cubicBezTo>
                  <a:cubicBezTo>
                    <a:pt x="88" y="58"/>
                    <a:pt x="88" y="58"/>
                    <a:pt x="88" y="58"/>
                  </a:cubicBezTo>
                  <a:cubicBezTo>
                    <a:pt x="88" y="59"/>
                    <a:pt x="87" y="60"/>
                    <a:pt x="86" y="60"/>
                  </a:cubicBezTo>
                  <a:cubicBezTo>
                    <a:pt x="85" y="60"/>
                    <a:pt x="85" y="60"/>
                    <a:pt x="85" y="60"/>
                  </a:cubicBezTo>
                  <a:cubicBezTo>
                    <a:pt x="91" y="66"/>
                    <a:pt x="91" y="66"/>
                    <a:pt x="91" y="66"/>
                  </a:cubicBezTo>
                  <a:cubicBezTo>
                    <a:pt x="94" y="65"/>
                    <a:pt x="96" y="62"/>
                    <a:pt x="96" y="58"/>
                  </a:cubicBezTo>
                  <a:cubicBezTo>
                    <a:pt x="96" y="10"/>
                    <a:pt x="96" y="10"/>
                    <a:pt x="96" y="10"/>
                  </a:cubicBezTo>
                  <a:cubicBezTo>
                    <a:pt x="96" y="4"/>
                    <a:pt x="92" y="0"/>
                    <a:pt x="86" y="0"/>
                  </a:cubicBezTo>
                  <a:close/>
                  <a:moveTo>
                    <a:pt x="24" y="58"/>
                  </a:moveTo>
                  <a:cubicBezTo>
                    <a:pt x="24" y="59"/>
                    <a:pt x="23" y="60"/>
                    <a:pt x="22" y="60"/>
                  </a:cubicBezTo>
                  <a:cubicBezTo>
                    <a:pt x="10" y="60"/>
                    <a:pt x="10" y="60"/>
                    <a:pt x="10" y="60"/>
                  </a:cubicBezTo>
                  <a:cubicBezTo>
                    <a:pt x="9" y="60"/>
                    <a:pt x="8" y="59"/>
                    <a:pt x="8" y="58"/>
                  </a:cubicBezTo>
                  <a:cubicBezTo>
                    <a:pt x="8" y="48"/>
                    <a:pt x="8" y="48"/>
                    <a:pt x="8" y="48"/>
                  </a:cubicBezTo>
                  <a:cubicBezTo>
                    <a:pt x="8" y="48"/>
                    <a:pt x="8" y="48"/>
                    <a:pt x="8" y="48"/>
                  </a:cubicBezTo>
                  <a:cubicBezTo>
                    <a:pt x="24" y="48"/>
                    <a:pt x="24" y="48"/>
                    <a:pt x="24" y="48"/>
                  </a:cubicBezTo>
                  <a:lnTo>
                    <a:pt x="24" y="58"/>
                  </a:lnTo>
                  <a:close/>
                  <a:moveTo>
                    <a:pt x="24" y="44"/>
                  </a:moveTo>
                  <a:cubicBezTo>
                    <a:pt x="8" y="44"/>
                    <a:pt x="8" y="44"/>
                    <a:pt x="8" y="44"/>
                  </a:cubicBezTo>
                  <a:cubicBezTo>
                    <a:pt x="8" y="44"/>
                    <a:pt x="8" y="44"/>
                    <a:pt x="8" y="44"/>
                  </a:cubicBezTo>
                  <a:cubicBezTo>
                    <a:pt x="8" y="36"/>
                    <a:pt x="8" y="36"/>
                    <a:pt x="8" y="36"/>
                  </a:cubicBezTo>
                  <a:cubicBezTo>
                    <a:pt x="8" y="36"/>
                    <a:pt x="8" y="36"/>
                    <a:pt x="8" y="36"/>
                  </a:cubicBezTo>
                  <a:cubicBezTo>
                    <a:pt x="24" y="36"/>
                    <a:pt x="24" y="36"/>
                    <a:pt x="24" y="36"/>
                  </a:cubicBezTo>
                  <a:lnTo>
                    <a:pt x="24" y="44"/>
                  </a:lnTo>
                  <a:close/>
                  <a:moveTo>
                    <a:pt x="24" y="32"/>
                  </a:moveTo>
                  <a:cubicBezTo>
                    <a:pt x="8" y="32"/>
                    <a:pt x="8" y="32"/>
                    <a:pt x="8" y="32"/>
                  </a:cubicBezTo>
                  <a:cubicBezTo>
                    <a:pt x="8" y="32"/>
                    <a:pt x="8" y="32"/>
                    <a:pt x="8" y="32"/>
                  </a:cubicBezTo>
                  <a:cubicBezTo>
                    <a:pt x="8" y="24"/>
                    <a:pt x="8" y="24"/>
                    <a:pt x="8" y="24"/>
                  </a:cubicBezTo>
                  <a:cubicBezTo>
                    <a:pt x="8" y="24"/>
                    <a:pt x="8" y="24"/>
                    <a:pt x="8" y="24"/>
                  </a:cubicBezTo>
                  <a:cubicBezTo>
                    <a:pt x="24" y="24"/>
                    <a:pt x="24" y="24"/>
                    <a:pt x="24" y="24"/>
                  </a:cubicBezTo>
                  <a:lnTo>
                    <a:pt x="24" y="32"/>
                  </a:lnTo>
                  <a:close/>
                  <a:moveTo>
                    <a:pt x="24" y="20"/>
                  </a:moveTo>
                  <a:cubicBezTo>
                    <a:pt x="8" y="20"/>
                    <a:pt x="8" y="20"/>
                    <a:pt x="8" y="20"/>
                  </a:cubicBezTo>
                  <a:cubicBezTo>
                    <a:pt x="8" y="20"/>
                    <a:pt x="8" y="20"/>
                    <a:pt x="8" y="20"/>
                  </a:cubicBezTo>
                  <a:cubicBezTo>
                    <a:pt x="8" y="10"/>
                    <a:pt x="8" y="10"/>
                    <a:pt x="8" y="10"/>
                  </a:cubicBezTo>
                  <a:cubicBezTo>
                    <a:pt x="8" y="9"/>
                    <a:pt x="9" y="8"/>
                    <a:pt x="10" y="8"/>
                  </a:cubicBezTo>
                  <a:cubicBezTo>
                    <a:pt x="22" y="8"/>
                    <a:pt x="22" y="8"/>
                    <a:pt x="22" y="8"/>
                  </a:cubicBezTo>
                  <a:cubicBezTo>
                    <a:pt x="23" y="8"/>
                    <a:pt x="24" y="9"/>
                    <a:pt x="24" y="10"/>
                  </a:cubicBezTo>
                  <a:lnTo>
                    <a:pt x="2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73" name="Group 272">
            <a:extLst>
              <a:ext uri="{FF2B5EF4-FFF2-40B4-BE49-F238E27FC236}">
                <a16:creationId xmlns:a16="http://schemas.microsoft.com/office/drawing/2014/main" id="{345BF62C-731B-A32F-E058-F4ABB9012B69}"/>
              </a:ext>
            </a:extLst>
          </p:cNvPr>
          <p:cNvGrpSpPr/>
          <p:nvPr/>
        </p:nvGrpSpPr>
        <p:grpSpPr>
          <a:xfrm>
            <a:off x="10396726" y="1910242"/>
            <a:ext cx="360363" cy="361950"/>
            <a:chOff x="4113213" y="2163763"/>
            <a:chExt cx="360363" cy="361950"/>
          </a:xfrm>
        </p:grpSpPr>
        <p:sp>
          <p:nvSpPr>
            <p:cNvPr id="274" name="Freeform 185">
              <a:extLst>
                <a:ext uri="{FF2B5EF4-FFF2-40B4-BE49-F238E27FC236}">
                  <a16:creationId xmlns:a16="http://schemas.microsoft.com/office/drawing/2014/main" id="{FE5A7397-B69B-C9DD-F0BE-EBA9DA67874A}"/>
                </a:ext>
              </a:extLst>
            </p:cNvPr>
            <p:cNvSpPr>
              <a:spLocks/>
            </p:cNvSpPr>
            <p:nvPr/>
          </p:nvSpPr>
          <p:spPr bwMode="auto">
            <a:xfrm>
              <a:off x="4314825" y="2382838"/>
              <a:ext cx="120650" cy="120650"/>
            </a:xfrm>
            <a:custGeom>
              <a:avLst/>
              <a:gdLst>
                <a:gd name="T0" fmla="*/ 45 w 76"/>
                <a:gd name="T1" fmla="*/ 0 h 76"/>
                <a:gd name="T2" fmla="*/ 0 w 76"/>
                <a:gd name="T3" fmla="*/ 45 h 76"/>
                <a:gd name="T4" fmla="*/ 31 w 76"/>
                <a:gd name="T5" fmla="*/ 76 h 76"/>
                <a:gd name="T6" fmla="*/ 76 w 76"/>
                <a:gd name="T7" fmla="*/ 30 h 76"/>
                <a:gd name="T8" fmla="*/ 45 w 76"/>
                <a:gd name="T9" fmla="*/ 0 h 76"/>
              </a:gdLst>
              <a:ahLst/>
              <a:cxnLst>
                <a:cxn ang="0">
                  <a:pos x="T0" y="T1"/>
                </a:cxn>
                <a:cxn ang="0">
                  <a:pos x="T2" y="T3"/>
                </a:cxn>
                <a:cxn ang="0">
                  <a:pos x="T4" y="T5"/>
                </a:cxn>
                <a:cxn ang="0">
                  <a:pos x="T6" y="T7"/>
                </a:cxn>
                <a:cxn ang="0">
                  <a:pos x="T8" y="T9"/>
                </a:cxn>
              </a:cxnLst>
              <a:rect l="0" t="0" r="r" b="b"/>
              <a:pathLst>
                <a:path w="76" h="76">
                  <a:moveTo>
                    <a:pt x="45" y="0"/>
                  </a:moveTo>
                  <a:lnTo>
                    <a:pt x="0" y="45"/>
                  </a:lnTo>
                  <a:lnTo>
                    <a:pt x="31" y="76"/>
                  </a:lnTo>
                  <a:lnTo>
                    <a:pt x="76" y="3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5" name="Freeform 186">
              <a:extLst>
                <a:ext uri="{FF2B5EF4-FFF2-40B4-BE49-F238E27FC236}">
                  <a16:creationId xmlns:a16="http://schemas.microsoft.com/office/drawing/2014/main" id="{1745AAFC-F7F1-2E52-6F4F-565CA986383C}"/>
                </a:ext>
              </a:extLst>
            </p:cNvPr>
            <p:cNvSpPr>
              <a:spLocks/>
            </p:cNvSpPr>
            <p:nvPr/>
          </p:nvSpPr>
          <p:spPr bwMode="auto">
            <a:xfrm>
              <a:off x="4292600" y="246856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6" name="Freeform 187">
              <a:extLst>
                <a:ext uri="{FF2B5EF4-FFF2-40B4-BE49-F238E27FC236}">
                  <a16:creationId xmlns:a16="http://schemas.microsoft.com/office/drawing/2014/main" id="{095F8CE9-FD14-C8B2-722E-9DE9B5F5B3A3}"/>
                </a:ext>
              </a:extLst>
            </p:cNvPr>
            <p:cNvSpPr>
              <a:spLocks/>
            </p:cNvSpPr>
            <p:nvPr/>
          </p:nvSpPr>
          <p:spPr bwMode="auto">
            <a:xfrm>
              <a:off x="4398963" y="234473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7" name="Freeform 188">
              <a:extLst>
                <a:ext uri="{FF2B5EF4-FFF2-40B4-BE49-F238E27FC236}">
                  <a16:creationId xmlns:a16="http://schemas.microsoft.com/office/drawing/2014/main" id="{1C8937E5-94DC-DB6A-00EB-8C5E54C19A74}"/>
                </a:ext>
              </a:extLst>
            </p:cNvPr>
            <p:cNvSpPr>
              <a:spLocks noEditPoints="1"/>
            </p:cNvSpPr>
            <p:nvPr/>
          </p:nvSpPr>
          <p:spPr bwMode="auto">
            <a:xfrm>
              <a:off x="4113213" y="2163763"/>
              <a:ext cx="255588" cy="331788"/>
            </a:xfrm>
            <a:custGeom>
              <a:avLst/>
              <a:gdLst>
                <a:gd name="T0" fmla="*/ 48 w 68"/>
                <a:gd name="T1" fmla="*/ 78 h 88"/>
                <a:gd name="T2" fmla="*/ 50 w 68"/>
                <a:gd name="T3" fmla="*/ 76 h 88"/>
                <a:gd name="T4" fmla="*/ 68 w 68"/>
                <a:gd name="T5" fmla="*/ 58 h 88"/>
                <a:gd name="T6" fmla="*/ 68 w 68"/>
                <a:gd name="T7" fmla="*/ 22 h 88"/>
                <a:gd name="T8" fmla="*/ 67 w 68"/>
                <a:gd name="T9" fmla="*/ 21 h 88"/>
                <a:gd name="T10" fmla="*/ 47 w 68"/>
                <a:gd name="T11" fmla="*/ 1 h 88"/>
                <a:gd name="T12" fmla="*/ 46 w 68"/>
                <a:gd name="T13" fmla="*/ 0 h 88"/>
                <a:gd name="T14" fmla="*/ 2 w 68"/>
                <a:gd name="T15" fmla="*/ 0 h 88"/>
                <a:gd name="T16" fmla="*/ 0 w 68"/>
                <a:gd name="T17" fmla="*/ 2 h 88"/>
                <a:gd name="T18" fmla="*/ 0 w 68"/>
                <a:gd name="T19" fmla="*/ 86 h 88"/>
                <a:gd name="T20" fmla="*/ 2 w 68"/>
                <a:gd name="T21" fmla="*/ 88 h 88"/>
                <a:gd name="T22" fmla="*/ 45 w 68"/>
                <a:gd name="T23" fmla="*/ 88 h 88"/>
                <a:gd name="T24" fmla="*/ 48 w 68"/>
                <a:gd name="T25" fmla="*/ 78 h 88"/>
                <a:gd name="T26" fmla="*/ 46 w 68"/>
                <a:gd name="T27" fmla="*/ 2 h 88"/>
                <a:gd name="T28" fmla="*/ 66 w 68"/>
                <a:gd name="T29" fmla="*/ 22 h 88"/>
                <a:gd name="T30" fmla="*/ 46 w 68"/>
                <a:gd name="T31" fmla="*/ 22 h 88"/>
                <a:gd name="T32" fmla="*/ 46 w 68"/>
                <a:gd name="T33" fmla="*/ 2 h 88"/>
                <a:gd name="T34" fmla="*/ 36 w 68"/>
                <a:gd name="T35" fmla="*/ 40 h 88"/>
                <a:gd name="T36" fmla="*/ 52 w 68"/>
                <a:gd name="T37" fmla="*/ 40 h 88"/>
                <a:gd name="T38" fmla="*/ 54 w 68"/>
                <a:gd name="T39" fmla="*/ 42 h 88"/>
                <a:gd name="T40" fmla="*/ 52 w 68"/>
                <a:gd name="T41" fmla="*/ 44 h 88"/>
                <a:gd name="T42" fmla="*/ 36 w 68"/>
                <a:gd name="T43" fmla="*/ 44 h 88"/>
                <a:gd name="T44" fmla="*/ 34 w 68"/>
                <a:gd name="T45" fmla="*/ 42 h 88"/>
                <a:gd name="T46" fmla="*/ 36 w 68"/>
                <a:gd name="T47" fmla="*/ 40 h 88"/>
                <a:gd name="T48" fmla="*/ 31 w 68"/>
                <a:gd name="T49" fmla="*/ 51 h 88"/>
                <a:gd name="T50" fmla="*/ 21 w 68"/>
                <a:gd name="T51" fmla="*/ 61 h 88"/>
                <a:gd name="T52" fmla="*/ 20 w 68"/>
                <a:gd name="T53" fmla="*/ 62 h 88"/>
                <a:gd name="T54" fmla="*/ 19 w 68"/>
                <a:gd name="T55" fmla="*/ 61 h 88"/>
                <a:gd name="T56" fmla="*/ 13 w 68"/>
                <a:gd name="T57" fmla="*/ 55 h 88"/>
                <a:gd name="T58" fmla="*/ 13 w 68"/>
                <a:gd name="T59" fmla="*/ 53 h 88"/>
                <a:gd name="T60" fmla="*/ 15 w 68"/>
                <a:gd name="T61" fmla="*/ 53 h 88"/>
                <a:gd name="T62" fmla="*/ 20 w 68"/>
                <a:gd name="T63" fmla="*/ 57 h 88"/>
                <a:gd name="T64" fmla="*/ 29 w 68"/>
                <a:gd name="T65" fmla="*/ 49 h 88"/>
                <a:gd name="T66" fmla="*/ 31 w 68"/>
                <a:gd name="T67" fmla="*/ 49 h 88"/>
                <a:gd name="T68" fmla="*/ 31 w 68"/>
                <a:gd name="T69" fmla="*/ 51 h 88"/>
                <a:gd name="T70" fmla="*/ 31 w 68"/>
                <a:gd name="T71" fmla="*/ 35 h 88"/>
                <a:gd name="T72" fmla="*/ 21 w 68"/>
                <a:gd name="T73" fmla="*/ 45 h 88"/>
                <a:gd name="T74" fmla="*/ 20 w 68"/>
                <a:gd name="T75" fmla="*/ 46 h 88"/>
                <a:gd name="T76" fmla="*/ 19 w 68"/>
                <a:gd name="T77" fmla="*/ 45 h 88"/>
                <a:gd name="T78" fmla="*/ 13 w 68"/>
                <a:gd name="T79" fmla="*/ 39 h 88"/>
                <a:gd name="T80" fmla="*/ 13 w 68"/>
                <a:gd name="T81" fmla="*/ 37 h 88"/>
                <a:gd name="T82" fmla="*/ 15 w 68"/>
                <a:gd name="T83" fmla="*/ 37 h 88"/>
                <a:gd name="T84" fmla="*/ 20 w 68"/>
                <a:gd name="T85" fmla="*/ 41 h 88"/>
                <a:gd name="T86" fmla="*/ 29 w 68"/>
                <a:gd name="T87" fmla="*/ 33 h 88"/>
                <a:gd name="T88" fmla="*/ 31 w 68"/>
                <a:gd name="T89" fmla="*/ 33 h 88"/>
                <a:gd name="T90" fmla="*/ 31 w 68"/>
                <a:gd name="T91" fmla="*/ 35 h 88"/>
                <a:gd name="T92" fmla="*/ 34 w 68"/>
                <a:gd name="T93" fmla="*/ 58 h 88"/>
                <a:gd name="T94" fmla="*/ 36 w 68"/>
                <a:gd name="T95" fmla="*/ 56 h 88"/>
                <a:gd name="T96" fmla="*/ 52 w 68"/>
                <a:gd name="T97" fmla="*/ 56 h 88"/>
                <a:gd name="T98" fmla="*/ 54 w 68"/>
                <a:gd name="T99" fmla="*/ 58 h 88"/>
                <a:gd name="T100" fmla="*/ 52 w 68"/>
                <a:gd name="T101" fmla="*/ 60 h 88"/>
                <a:gd name="T102" fmla="*/ 36 w 68"/>
                <a:gd name="T103" fmla="*/ 60 h 88"/>
                <a:gd name="T104" fmla="*/ 34 w 68"/>
                <a:gd name="T105"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88">
                  <a:moveTo>
                    <a:pt x="48" y="78"/>
                  </a:moveTo>
                  <a:cubicBezTo>
                    <a:pt x="49" y="77"/>
                    <a:pt x="49" y="76"/>
                    <a:pt x="50" y="76"/>
                  </a:cubicBezTo>
                  <a:cubicBezTo>
                    <a:pt x="68" y="58"/>
                    <a:pt x="68" y="58"/>
                    <a:pt x="68" y="58"/>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8"/>
                  </a:lnTo>
                  <a:close/>
                  <a:moveTo>
                    <a:pt x="46" y="2"/>
                  </a:moveTo>
                  <a:cubicBezTo>
                    <a:pt x="66" y="22"/>
                    <a:pt x="66" y="22"/>
                    <a:pt x="66" y="22"/>
                  </a:cubicBezTo>
                  <a:cubicBezTo>
                    <a:pt x="46" y="22"/>
                    <a:pt x="46" y="22"/>
                    <a:pt x="46" y="22"/>
                  </a:cubicBezTo>
                  <a:lnTo>
                    <a:pt x="46" y="2"/>
                  </a:lnTo>
                  <a:close/>
                  <a:moveTo>
                    <a:pt x="36" y="40"/>
                  </a:moveTo>
                  <a:cubicBezTo>
                    <a:pt x="52" y="40"/>
                    <a:pt x="52" y="40"/>
                    <a:pt x="52" y="40"/>
                  </a:cubicBezTo>
                  <a:cubicBezTo>
                    <a:pt x="53" y="40"/>
                    <a:pt x="54" y="41"/>
                    <a:pt x="54" y="42"/>
                  </a:cubicBezTo>
                  <a:cubicBezTo>
                    <a:pt x="54" y="43"/>
                    <a:pt x="53" y="44"/>
                    <a:pt x="52" y="44"/>
                  </a:cubicBezTo>
                  <a:cubicBezTo>
                    <a:pt x="36" y="44"/>
                    <a:pt x="36" y="44"/>
                    <a:pt x="36" y="44"/>
                  </a:cubicBezTo>
                  <a:cubicBezTo>
                    <a:pt x="35" y="44"/>
                    <a:pt x="34" y="43"/>
                    <a:pt x="34" y="42"/>
                  </a:cubicBezTo>
                  <a:cubicBezTo>
                    <a:pt x="34" y="41"/>
                    <a:pt x="35" y="40"/>
                    <a:pt x="36" y="40"/>
                  </a:cubicBezTo>
                  <a:close/>
                  <a:moveTo>
                    <a:pt x="31" y="51"/>
                  </a:moveTo>
                  <a:cubicBezTo>
                    <a:pt x="21" y="61"/>
                    <a:pt x="21" y="61"/>
                    <a:pt x="21" y="61"/>
                  </a:cubicBezTo>
                  <a:cubicBezTo>
                    <a:pt x="21" y="62"/>
                    <a:pt x="21" y="62"/>
                    <a:pt x="20" y="62"/>
                  </a:cubicBezTo>
                  <a:cubicBezTo>
                    <a:pt x="19" y="62"/>
                    <a:pt x="19" y="62"/>
                    <a:pt x="19" y="61"/>
                  </a:cubicBezTo>
                  <a:cubicBezTo>
                    <a:pt x="13" y="55"/>
                    <a:pt x="13" y="55"/>
                    <a:pt x="13" y="55"/>
                  </a:cubicBezTo>
                  <a:cubicBezTo>
                    <a:pt x="12" y="55"/>
                    <a:pt x="12" y="53"/>
                    <a:pt x="13" y="53"/>
                  </a:cubicBezTo>
                  <a:cubicBezTo>
                    <a:pt x="13" y="52"/>
                    <a:pt x="15" y="52"/>
                    <a:pt x="15" y="53"/>
                  </a:cubicBezTo>
                  <a:cubicBezTo>
                    <a:pt x="20" y="57"/>
                    <a:pt x="20" y="57"/>
                    <a:pt x="20" y="57"/>
                  </a:cubicBezTo>
                  <a:cubicBezTo>
                    <a:pt x="29" y="49"/>
                    <a:pt x="29" y="49"/>
                    <a:pt x="29" y="49"/>
                  </a:cubicBezTo>
                  <a:cubicBezTo>
                    <a:pt x="29" y="48"/>
                    <a:pt x="31" y="48"/>
                    <a:pt x="31" y="49"/>
                  </a:cubicBezTo>
                  <a:cubicBezTo>
                    <a:pt x="32" y="49"/>
                    <a:pt x="32" y="51"/>
                    <a:pt x="31" y="51"/>
                  </a:cubicBezTo>
                  <a:close/>
                  <a:moveTo>
                    <a:pt x="31" y="35"/>
                  </a:moveTo>
                  <a:cubicBezTo>
                    <a:pt x="21" y="45"/>
                    <a:pt x="21" y="45"/>
                    <a:pt x="21" y="45"/>
                  </a:cubicBezTo>
                  <a:cubicBezTo>
                    <a:pt x="21" y="46"/>
                    <a:pt x="21" y="46"/>
                    <a:pt x="20" y="46"/>
                  </a:cubicBezTo>
                  <a:cubicBezTo>
                    <a:pt x="19" y="46"/>
                    <a:pt x="19" y="46"/>
                    <a:pt x="19" y="45"/>
                  </a:cubicBezTo>
                  <a:cubicBezTo>
                    <a:pt x="13" y="39"/>
                    <a:pt x="13" y="39"/>
                    <a:pt x="13" y="39"/>
                  </a:cubicBezTo>
                  <a:cubicBezTo>
                    <a:pt x="12" y="39"/>
                    <a:pt x="12" y="37"/>
                    <a:pt x="13" y="37"/>
                  </a:cubicBezTo>
                  <a:cubicBezTo>
                    <a:pt x="13" y="36"/>
                    <a:pt x="15" y="36"/>
                    <a:pt x="15" y="37"/>
                  </a:cubicBezTo>
                  <a:cubicBezTo>
                    <a:pt x="20" y="41"/>
                    <a:pt x="20" y="41"/>
                    <a:pt x="20" y="41"/>
                  </a:cubicBezTo>
                  <a:cubicBezTo>
                    <a:pt x="29" y="33"/>
                    <a:pt x="29" y="33"/>
                    <a:pt x="29" y="33"/>
                  </a:cubicBezTo>
                  <a:cubicBezTo>
                    <a:pt x="29" y="32"/>
                    <a:pt x="31" y="32"/>
                    <a:pt x="31" y="33"/>
                  </a:cubicBezTo>
                  <a:cubicBezTo>
                    <a:pt x="32" y="33"/>
                    <a:pt x="32" y="35"/>
                    <a:pt x="31" y="35"/>
                  </a:cubicBezTo>
                  <a:close/>
                  <a:moveTo>
                    <a:pt x="34" y="58"/>
                  </a:moveTo>
                  <a:cubicBezTo>
                    <a:pt x="34" y="57"/>
                    <a:pt x="35" y="56"/>
                    <a:pt x="36" y="56"/>
                  </a:cubicBezTo>
                  <a:cubicBezTo>
                    <a:pt x="52" y="56"/>
                    <a:pt x="52" y="56"/>
                    <a:pt x="52" y="56"/>
                  </a:cubicBezTo>
                  <a:cubicBezTo>
                    <a:pt x="53" y="56"/>
                    <a:pt x="54" y="57"/>
                    <a:pt x="54" y="58"/>
                  </a:cubicBezTo>
                  <a:cubicBezTo>
                    <a:pt x="54" y="59"/>
                    <a:pt x="53" y="60"/>
                    <a:pt x="52" y="60"/>
                  </a:cubicBezTo>
                  <a:cubicBezTo>
                    <a:pt x="36" y="60"/>
                    <a:pt x="36" y="60"/>
                    <a:pt x="36" y="60"/>
                  </a:cubicBezTo>
                  <a:cubicBezTo>
                    <a:pt x="35" y="60"/>
                    <a:pt x="34" y="59"/>
                    <a:pt x="34" y="5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78" name="Group 277">
            <a:extLst>
              <a:ext uri="{FF2B5EF4-FFF2-40B4-BE49-F238E27FC236}">
                <a16:creationId xmlns:a16="http://schemas.microsoft.com/office/drawing/2014/main" id="{B1D52A03-353C-55ED-1DC4-E1E4F565669D}"/>
              </a:ext>
            </a:extLst>
          </p:cNvPr>
          <p:cNvGrpSpPr/>
          <p:nvPr/>
        </p:nvGrpSpPr>
        <p:grpSpPr>
          <a:xfrm>
            <a:off x="10395932" y="4343964"/>
            <a:ext cx="361950" cy="360363"/>
            <a:chOff x="3390900" y="1082675"/>
            <a:chExt cx="361950" cy="360363"/>
          </a:xfrm>
        </p:grpSpPr>
        <p:sp>
          <p:nvSpPr>
            <p:cNvPr id="279" name="Freeform 97">
              <a:extLst>
                <a:ext uri="{FF2B5EF4-FFF2-40B4-BE49-F238E27FC236}">
                  <a16:creationId xmlns:a16="http://schemas.microsoft.com/office/drawing/2014/main" id="{9CF43BFC-7D1E-7041-687C-E10123554F9A}"/>
                </a:ext>
              </a:extLst>
            </p:cNvPr>
            <p:cNvSpPr>
              <a:spLocks noEditPoints="1"/>
            </p:cNvSpPr>
            <p:nvPr/>
          </p:nvSpPr>
          <p:spPr bwMode="auto">
            <a:xfrm>
              <a:off x="3390900" y="1082675"/>
              <a:ext cx="361950" cy="74613"/>
            </a:xfrm>
            <a:custGeom>
              <a:avLst/>
              <a:gdLst>
                <a:gd name="T0" fmla="*/ 86 w 96"/>
                <a:gd name="T1" fmla="*/ 0 h 20"/>
                <a:gd name="T2" fmla="*/ 10 w 96"/>
                <a:gd name="T3" fmla="*/ 0 h 20"/>
                <a:gd name="T4" fmla="*/ 0 w 96"/>
                <a:gd name="T5" fmla="*/ 10 h 20"/>
                <a:gd name="T6" fmla="*/ 0 w 96"/>
                <a:gd name="T7" fmla="*/ 20 h 20"/>
                <a:gd name="T8" fmla="*/ 96 w 96"/>
                <a:gd name="T9" fmla="*/ 20 h 20"/>
                <a:gd name="T10" fmla="*/ 96 w 96"/>
                <a:gd name="T11" fmla="*/ 10 h 20"/>
                <a:gd name="T12" fmla="*/ 86 w 96"/>
                <a:gd name="T13" fmla="*/ 0 h 20"/>
                <a:gd name="T14" fmla="*/ 16 w 96"/>
                <a:gd name="T15" fmla="*/ 16 h 20"/>
                <a:gd name="T16" fmla="*/ 12 w 96"/>
                <a:gd name="T17" fmla="*/ 12 h 20"/>
                <a:gd name="T18" fmla="*/ 16 w 96"/>
                <a:gd name="T19" fmla="*/ 8 h 20"/>
                <a:gd name="T20" fmla="*/ 20 w 96"/>
                <a:gd name="T21" fmla="*/ 12 h 20"/>
                <a:gd name="T22" fmla="*/ 16 w 96"/>
                <a:gd name="T23" fmla="*/ 16 h 20"/>
                <a:gd name="T24" fmla="*/ 28 w 96"/>
                <a:gd name="T25" fmla="*/ 16 h 20"/>
                <a:gd name="T26" fmla="*/ 24 w 96"/>
                <a:gd name="T27" fmla="*/ 12 h 20"/>
                <a:gd name="T28" fmla="*/ 28 w 96"/>
                <a:gd name="T29" fmla="*/ 8 h 20"/>
                <a:gd name="T30" fmla="*/ 32 w 96"/>
                <a:gd name="T31" fmla="*/ 12 h 20"/>
                <a:gd name="T32" fmla="*/ 28 w 96"/>
                <a:gd name="T33" fmla="*/ 16 h 20"/>
                <a:gd name="T34" fmla="*/ 40 w 96"/>
                <a:gd name="T35" fmla="*/ 16 h 20"/>
                <a:gd name="T36" fmla="*/ 36 w 96"/>
                <a:gd name="T37" fmla="*/ 12 h 20"/>
                <a:gd name="T38" fmla="*/ 40 w 96"/>
                <a:gd name="T39" fmla="*/ 8 h 20"/>
                <a:gd name="T40" fmla="*/ 44 w 96"/>
                <a:gd name="T41" fmla="*/ 12 h 20"/>
                <a:gd name="T42" fmla="*/ 40 w 96"/>
                <a:gd name="T4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20">
                  <a:moveTo>
                    <a:pt x="86" y="0"/>
                  </a:moveTo>
                  <a:cubicBezTo>
                    <a:pt x="10" y="0"/>
                    <a:pt x="10" y="0"/>
                    <a:pt x="10" y="0"/>
                  </a:cubicBezTo>
                  <a:cubicBezTo>
                    <a:pt x="4" y="0"/>
                    <a:pt x="0" y="4"/>
                    <a:pt x="0" y="10"/>
                  </a:cubicBezTo>
                  <a:cubicBezTo>
                    <a:pt x="0" y="20"/>
                    <a:pt x="0" y="20"/>
                    <a:pt x="0" y="20"/>
                  </a:cubicBezTo>
                  <a:cubicBezTo>
                    <a:pt x="96" y="20"/>
                    <a:pt x="96" y="20"/>
                    <a:pt x="96" y="20"/>
                  </a:cubicBezTo>
                  <a:cubicBezTo>
                    <a:pt x="96" y="10"/>
                    <a:pt x="96" y="10"/>
                    <a:pt x="96" y="10"/>
                  </a:cubicBezTo>
                  <a:cubicBezTo>
                    <a:pt x="96" y="4"/>
                    <a:pt x="92" y="0"/>
                    <a:pt x="86" y="0"/>
                  </a:cubicBezTo>
                  <a:close/>
                  <a:moveTo>
                    <a:pt x="16" y="16"/>
                  </a:moveTo>
                  <a:cubicBezTo>
                    <a:pt x="14" y="16"/>
                    <a:pt x="12" y="14"/>
                    <a:pt x="12" y="12"/>
                  </a:cubicBezTo>
                  <a:cubicBezTo>
                    <a:pt x="12" y="10"/>
                    <a:pt x="14" y="8"/>
                    <a:pt x="16" y="8"/>
                  </a:cubicBezTo>
                  <a:cubicBezTo>
                    <a:pt x="18" y="8"/>
                    <a:pt x="20" y="10"/>
                    <a:pt x="20" y="12"/>
                  </a:cubicBezTo>
                  <a:cubicBezTo>
                    <a:pt x="20" y="14"/>
                    <a:pt x="18" y="16"/>
                    <a:pt x="16" y="16"/>
                  </a:cubicBezTo>
                  <a:close/>
                  <a:moveTo>
                    <a:pt x="28" y="16"/>
                  </a:moveTo>
                  <a:cubicBezTo>
                    <a:pt x="26" y="16"/>
                    <a:pt x="24" y="14"/>
                    <a:pt x="24" y="12"/>
                  </a:cubicBezTo>
                  <a:cubicBezTo>
                    <a:pt x="24" y="10"/>
                    <a:pt x="26" y="8"/>
                    <a:pt x="28" y="8"/>
                  </a:cubicBezTo>
                  <a:cubicBezTo>
                    <a:pt x="30" y="8"/>
                    <a:pt x="32" y="10"/>
                    <a:pt x="32" y="12"/>
                  </a:cubicBezTo>
                  <a:cubicBezTo>
                    <a:pt x="32" y="14"/>
                    <a:pt x="30" y="16"/>
                    <a:pt x="28" y="16"/>
                  </a:cubicBezTo>
                  <a:close/>
                  <a:moveTo>
                    <a:pt x="40" y="16"/>
                  </a:moveTo>
                  <a:cubicBezTo>
                    <a:pt x="38" y="16"/>
                    <a:pt x="36" y="14"/>
                    <a:pt x="36" y="12"/>
                  </a:cubicBezTo>
                  <a:cubicBezTo>
                    <a:pt x="36" y="10"/>
                    <a:pt x="38" y="8"/>
                    <a:pt x="40" y="8"/>
                  </a:cubicBezTo>
                  <a:cubicBezTo>
                    <a:pt x="42" y="8"/>
                    <a:pt x="44" y="10"/>
                    <a:pt x="44" y="12"/>
                  </a:cubicBezTo>
                  <a:cubicBezTo>
                    <a:pt x="44" y="14"/>
                    <a:pt x="42" y="16"/>
                    <a:pt x="40"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0" name="Freeform 98">
              <a:extLst>
                <a:ext uri="{FF2B5EF4-FFF2-40B4-BE49-F238E27FC236}">
                  <a16:creationId xmlns:a16="http://schemas.microsoft.com/office/drawing/2014/main" id="{5791F09F-D225-74C9-DA2E-7310CA2470F1}"/>
                </a:ext>
              </a:extLst>
            </p:cNvPr>
            <p:cNvSpPr>
              <a:spLocks noEditPoints="1"/>
            </p:cNvSpPr>
            <p:nvPr/>
          </p:nvSpPr>
          <p:spPr bwMode="auto">
            <a:xfrm>
              <a:off x="3390900" y="1173163"/>
              <a:ext cx="361950" cy="269875"/>
            </a:xfrm>
            <a:custGeom>
              <a:avLst/>
              <a:gdLst>
                <a:gd name="T0" fmla="*/ 0 w 96"/>
                <a:gd name="T1" fmla="*/ 62 h 72"/>
                <a:gd name="T2" fmla="*/ 10 w 96"/>
                <a:gd name="T3" fmla="*/ 72 h 72"/>
                <a:gd name="T4" fmla="*/ 86 w 96"/>
                <a:gd name="T5" fmla="*/ 72 h 72"/>
                <a:gd name="T6" fmla="*/ 96 w 96"/>
                <a:gd name="T7" fmla="*/ 62 h 72"/>
                <a:gd name="T8" fmla="*/ 96 w 96"/>
                <a:gd name="T9" fmla="*/ 0 h 72"/>
                <a:gd name="T10" fmla="*/ 0 w 96"/>
                <a:gd name="T11" fmla="*/ 0 h 72"/>
                <a:gd name="T12" fmla="*/ 0 w 96"/>
                <a:gd name="T13" fmla="*/ 62 h 72"/>
                <a:gd name="T14" fmla="*/ 84 w 96"/>
                <a:gd name="T15" fmla="*/ 42 h 72"/>
                <a:gd name="T16" fmla="*/ 84 w 96"/>
                <a:gd name="T17" fmla="*/ 58 h 72"/>
                <a:gd name="T18" fmla="*/ 82 w 96"/>
                <a:gd name="T19" fmla="*/ 60 h 72"/>
                <a:gd name="T20" fmla="*/ 58 w 96"/>
                <a:gd name="T21" fmla="*/ 60 h 72"/>
                <a:gd name="T22" fmla="*/ 56 w 96"/>
                <a:gd name="T23" fmla="*/ 58 h 72"/>
                <a:gd name="T24" fmla="*/ 56 w 96"/>
                <a:gd name="T25" fmla="*/ 38 h 72"/>
                <a:gd name="T26" fmla="*/ 58 w 96"/>
                <a:gd name="T27" fmla="*/ 36 h 72"/>
                <a:gd name="T28" fmla="*/ 64 w 96"/>
                <a:gd name="T29" fmla="*/ 36 h 72"/>
                <a:gd name="T30" fmla="*/ 65 w 96"/>
                <a:gd name="T31" fmla="*/ 36 h 72"/>
                <a:gd name="T32" fmla="*/ 69 w 96"/>
                <a:gd name="T33" fmla="*/ 40 h 72"/>
                <a:gd name="T34" fmla="*/ 82 w 96"/>
                <a:gd name="T35" fmla="*/ 40 h 72"/>
                <a:gd name="T36" fmla="*/ 84 w 96"/>
                <a:gd name="T37" fmla="*/ 42 h 72"/>
                <a:gd name="T38" fmla="*/ 40 w 96"/>
                <a:gd name="T39" fmla="*/ 28 h 72"/>
                <a:gd name="T40" fmla="*/ 44 w 96"/>
                <a:gd name="T41" fmla="*/ 30 h 72"/>
                <a:gd name="T42" fmla="*/ 70 w 96"/>
                <a:gd name="T43" fmla="*/ 15 h 72"/>
                <a:gd name="T44" fmla="*/ 70 w 96"/>
                <a:gd name="T45" fmla="*/ 14 h 72"/>
                <a:gd name="T46" fmla="*/ 76 w 96"/>
                <a:gd name="T47" fmla="*/ 8 h 72"/>
                <a:gd name="T48" fmla="*/ 82 w 96"/>
                <a:gd name="T49" fmla="*/ 14 h 72"/>
                <a:gd name="T50" fmla="*/ 76 w 96"/>
                <a:gd name="T51" fmla="*/ 20 h 72"/>
                <a:gd name="T52" fmla="*/ 72 w 96"/>
                <a:gd name="T53" fmla="*/ 18 h 72"/>
                <a:gd name="T54" fmla="*/ 46 w 96"/>
                <a:gd name="T55" fmla="*/ 33 h 72"/>
                <a:gd name="T56" fmla="*/ 46 w 96"/>
                <a:gd name="T57" fmla="*/ 34 h 72"/>
                <a:gd name="T58" fmla="*/ 40 w 96"/>
                <a:gd name="T59" fmla="*/ 40 h 72"/>
                <a:gd name="T60" fmla="*/ 34 w 96"/>
                <a:gd name="T61" fmla="*/ 34 h 72"/>
                <a:gd name="T62" fmla="*/ 40 w 96"/>
                <a:gd name="T63" fmla="*/ 28 h 72"/>
                <a:gd name="T64" fmla="*/ 12 w 96"/>
                <a:gd name="T65" fmla="*/ 10 h 72"/>
                <a:gd name="T66" fmla="*/ 14 w 96"/>
                <a:gd name="T67" fmla="*/ 8 h 72"/>
                <a:gd name="T68" fmla="*/ 26 w 96"/>
                <a:gd name="T69" fmla="*/ 8 h 72"/>
                <a:gd name="T70" fmla="*/ 28 w 96"/>
                <a:gd name="T71" fmla="*/ 10 h 72"/>
                <a:gd name="T72" fmla="*/ 28 w 96"/>
                <a:gd name="T73" fmla="*/ 20 h 72"/>
                <a:gd name="T74" fmla="*/ 12 w 96"/>
                <a:gd name="T75" fmla="*/ 20 h 72"/>
                <a:gd name="T76" fmla="*/ 12 w 96"/>
                <a:gd name="T77" fmla="*/ 10 h 72"/>
                <a:gd name="T78" fmla="*/ 12 w 96"/>
                <a:gd name="T79" fmla="*/ 24 h 72"/>
                <a:gd name="T80" fmla="*/ 28 w 96"/>
                <a:gd name="T81" fmla="*/ 24 h 72"/>
                <a:gd name="T82" fmla="*/ 28 w 96"/>
                <a:gd name="T83" fmla="*/ 32 h 72"/>
                <a:gd name="T84" fmla="*/ 12 w 96"/>
                <a:gd name="T85" fmla="*/ 32 h 72"/>
                <a:gd name="T86" fmla="*/ 12 w 96"/>
                <a:gd name="T87" fmla="*/ 24 h 72"/>
                <a:gd name="T88" fmla="*/ 12 w 96"/>
                <a:gd name="T89" fmla="*/ 36 h 72"/>
                <a:gd name="T90" fmla="*/ 28 w 96"/>
                <a:gd name="T91" fmla="*/ 36 h 72"/>
                <a:gd name="T92" fmla="*/ 28 w 96"/>
                <a:gd name="T93" fmla="*/ 44 h 72"/>
                <a:gd name="T94" fmla="*/ 12 w 96"/>
                <a:gd name="T95" fmla="*/ 44 h 72"/>
                <a:gd name="T96" fmla="*/ 12 w 96"/>
                <a:gd name="T97" fmla="*/ 36 h 72"/>
                <a:gd name="T98" fmla="*/ 12 w 96"/>
                <a:gd name="T99" fmla="*/ 48 h 72"/>
                <a:gd name="T100" fmla="*/ 28 w 96"/>
                <a:gd name="T101" fmla="*/ 48 h 72"/>
                <a:gd name="T102" fmla="*/ 28 w 96"/>
                <a:gd name="T103" fmla="*/ 58 h 72"/>
                <a:gd name="T104" fmla="*/ 26 w 96"/>
                <a:gd name="T105" fmla="*/ 60 h 72"/>
                <a:gd name="T106" fmla="*/ 14 w 96"/>
                <a:gd name="T107" fmla="*/ 60 h 72"/>
                <a:gd name="T108" fmla="*/ 12 w 96"/>
                <a:gd name="T109" fmla="*/ 58 h 72"/>
                <a:gd name="T110" fmla="*/ 12 w 96"/>
                <a:gd name="T111"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72">
                  <a:moveTo>
                    <a:pt x="0" y="62"/>
                  </a:moveTo>
                  <a:cubicBezTo>
                    <a:pt x="0" y="68"/>
                    <a:pt x="4" y="72"/>
                    <a:pt x="10" y="72"/>
                  </a:cubicBezTo>
                  <a:cubicBezTo>
                    <a:pt x="86" y="72"/>
                    <a:pt x="86" y="72"/>
                    <a:pt x="86" y="72"/>
                  </a:cubicBezTo>
                  <a:cubicBezTo>
                    <a:pt x="92" y="72"/>
                    <a:pt x="96" y="68"/>
                    <a:pt x="96" y="62"/>
                  </a:cubicBezTo>
                  <a:cubicBezTo>
                    <a:pt x="96" y="0"/>
                    <a:pt x="96" y="0"/>
                    <a:pt x="96" y="0"/>
                  </a:cubicBezTo>
                  <a:cubicBezTo>
                    <a:pt x="0" y="0"/>
                    <a:pt x="0" y="0"/>
                    <a:pt x="0" y="0"/>
                  </a:cubicBezTo>
                  <a:lnTo>
                    <a:pt x="0" y="62"/>
                  </a:lnTo>
                  <a:close/>
                  <a:moveTo>
                    <a:pt x="84" y="42"/>
                  </a:moveTo>
                  <a:cubicBezTo>
                    <a:pt x="84" y="58"/>
                    <a:pt x="84" y="58"/>
                    <a:pt x="84" y="58"/>
                  </a:cubicBezTo>
                  <a:cubicBezTo>
                    <a:pt x="84" y="59"/>
                    <a:pt x="83" y="60"/>
                    <a:pt x="82" y="60"/>
                  </a:cubicBezTo>
                  <a:cubicBezTo>
                    <a:pt x="58" y="60"/>
                    <a:pt x="58" y="60"/>
                    <a:pt x="58" y="60"/>
                  </a:cubicBezTo>
                  <a:cubicBezTo>
                    <a:pt x="57" y="60"/>
                    <a:pt x="56" y="59"/>
                    <a:pt x="56" y="58"/>
                  </a:cubicBezTo>
                  <a:cubicBezTo>
                    <a:pt x="56" y="38"/>
                    <a:pt x="56" y="38"/>
                    <a:pt x="56" y="38"/>
                  </a:cubicBezTo>
                  <a:cubicBezTo>
                    <a:pt x="56" y="37"/>
                    <a:pt x="57" y="36"/>
                    <a:pt x="58" y="36"/>
                  </a:cubicBezTo>
                  <a:cubicBezTo>
                    <a:pt x="64" y="36"/>
                    <a:pt x="64" y="36"/>
                    <a:pt x="64" y="36"/>
                  </a:cubicBezTo>
                  <a:cubicBezTo>
                    <a:pt x="64" y="36"/>
                    <a:pt x="65" y="36"/>
                    <a:pt x="65" y="36"/>
                  </a:cubicBezTo>
                  <a:cubicBezTo>
                    <a:pt x="69" y="40"/>
                    <a:pt x="69" y="40"/>
                    <a:pt x="69" y="40"/>
                  </a:cubicBezTo>
                  <a:cubicBezTo>
                    <a:pt x="82" y="40"/>
                    <a:pt x="82" y="40"/>
                    <a:pt x="82" y="40"/>
                  </a:cubicBezTo>
                  <a:cubicBezTo>
                    <a:pt x="83" y="40"/>
                    <a:pt x="84" y="41"/>
                    <a:pt x="84" y="42"/>
                  </a:cubicBezTo>
                  <a:close/>
                  <a:moveTo>
                    <a:pt x="40" y="28"/>
                  </a:moveTo>
                  <a:cubicBezTo>
                    <a:pt x="42" y="28"/>
                    <a:pt x="43" y="29"/>
                    <a:pt x="44" y="30"/>
                  </a:cubicBezTo>
                  <a:cubicBezTo>
                    <a:pt x="70" y="15"/>
                    <a:pt x="70" y="15"/>
                    <a:pt x="70" y="15"/>
                  </a:cubicBezTo>
                  <a:cubicBezTo>
                    <a:pt x="70" y="15"/>
                    <a:pt x="70" y="14"/>
                    <a:pt x="70" y="14"/>
                  </a:cubicBezTo>
                  <a:cubicBezTo>
                    <a:pt x="70" y="11"/>
                    <a:pt x="73" y="8"/>
                    <a:pt x="76" y="8"/>
                  </a:cubicBezTo>
                  <a:cubicBezTo>
                    <a:pt x="79" y="8"/>
                    <a:pt x="82" y="11"/>
                    <a:pt x="82" y="14"/>
                  </a:cubicBezTo>
                  <a:cubicBezTo>
                    <a:pt x="82" y="17"/>
                    <a:pt x="79" y="20"/>
                    <a:pt x="76" y="20"/>
                  </a:cubicBezTo>
                  <a:cubicBezTo>
                    <a:pt x="74" y="20"/>
                    <a:pt x="73" y="19"/>
                    <a:pt x="72" y="18"/>
                  </a:cubicBezTo>
                  <a:cubicBezTo>
                    <a:pt x="46" y="33"/>
                    <a:pt x="46" y="33"/>
                    <a:pt x="46" y="33"/>
                  </a:cubicBezTo>
                  <a:cubicBezTo>
                    <a:pt x="46" y="34"/>
                    <a:pt x="46" y="34"/>
                    <a:pt x="46" y="34"/>
                  </a:cubicBezTo>
                  <a:cubicBezTo>
                    <a:pt x="46" y="37"/>
                    <a:pt x="43" y="40"/>
                    <a:pt x="40" y="40"/>
                  </a:cubicBezTo>
                  <a:cubicBezTo>
                    <a:pt x="37" y="40"/>
                    <a:pt x="34" y="37"/>
                    <a:pt x="34" y="34"/>
                  </a:cubicBezTo>
                  <a:cubicBezTo>
                    <a:pt x="34" y="31"/>
                    <a:pt x="37" y="28"/>
                    <a:pt x="40" y="28"/>
                  </a:cubicBezTo>
                  <a:close/>
                  <a:moveTo>
                    <a:pt x="12" y="10"/>
                  </a:moveTo>
                  <a:cubicBezTo>
                    <a:pt x="12" y="9"/>
                    <a:pt x="13" y="8"/>
                    <a:pt x="14" y="8"/>
                  </a:cubicBezTo>
                  <a:cubicBezTo>
                    <a:pt x="26" y="8"/>
                    <a:pt x="26" y="8"/>
                    <a:pt x="26" y="8"/>
                  </a:cubicBezTo>
                  <a:cubicBezTo>
                    <a:pt x="27" y="8"/>
                    <a:pt x="28" y="9"/>
                    <a:pt x="28" y="10"/>
                  </a:cubicBezTo>
                  <a:cubicBezTo>
                    <a:pt x="28" y="20"/>
                    <a:pt x="28" y="20"/>
                    <a:pt x="28" y="20"/>
                  </a:cubicBezTo>
                  <a:cubicBezTo>
                    <a:pt x="12" y="20"/>
                    <a:pt x="12" y="20"/>
                    <a:pt x="12" y="20"/>
                  </a:cubicBezTo>
                  <a:lnTo>
                    <a:pt x="12" y="10"/>
                  </a:lnTo>
                  <a:close/>
                  <a:moveTo>
                    <a:pt x="12" y="24"/>
                  </a:moveTo>
                  <a:cubicBezTo>
                    <a:pt x="28" y="24"/>
                    <a:pt x="28" y="24"/>
                    <a:pt x="28" y="24"/>
                  </a:cubicBezTo>
                  <a:cubicBezTo>
                    <a:pt x="28" y="32"/>
                    <a:pt x="28" y="32"/>
                    <a:pt x="28" y="32"/>
                  </a:cubicBezTo>
                  <a:cubicBezTo>
                    <a:pt x="12" y="32"/>
                    <a:pt x="12" y="32"/>
                    <a:pt x="12" y="32"/>
                  </a:cubicBezTo>
                  <a:lnTo>
                    <a:pt x="12" y="24"/>
                  </a:lnTo>
                  <a:close/>
                  <a:moveTo>
                    <a:pt x="12" y="36"/>
                  </a:moveTo>
                  <a:cubicBezTo>
                    <a:pt x="28" y="36"/>
                    <a:pt x="28" y="36"/>
                    <a:pt x="28" y="36"/>
                  </a:cubicBezTo>
                  <a:cubicBezTo>
                    <a:pt x="28" y="44"/>
                    <a:pt x="28" y="44"/>
                    <a:pt x="28" y="44"/>
                  </a:cubicBezTo>
                  <a:cubicBezTo>
                    <a:pt x="12" y="44"/>
                    <a:pt x="12" y="44"/>
                    <a:pt x="12" y="44"/>
                  </a:cubicBezTo>
                  <a:lnTo>
                    <a:pt x="12" y="36"/>
                  </a:lnTo>
                  <a:close/>
                  <a:moveTo>
                    <a:pt x="12" y="48"/>
                  </a:moveTo>
                  <a:cubicBezTo>
                    <a:pt x="28" y="48"/>
                    <a:pt x="28" y="48"/>
                    <a:pt x="28" y="48"/>
                  </a:cubicBezTo>
                  <a:cubicBezTo>
                    <a:pt x="28" y="58"/>
                    <a:pt x="28" y="58"/>
                    <a:pt x="28" y="58"/>
                  </a:cubicBezTo>
                  <a:cubicBezTo>
                    <a:pt x="28" y="59"/>
                    <a:pt x="27" y="60"/>
                    <a:pt x="26" y="60"/>
                  </a:cubicBezTo>
                  <a:cubicBezTo>
                    <a:pt x="14" y="60"/>
                    <a:pt x="14" y="60"/>
                    <a:pt x="14" y="60"/>
                  </a:cubicBezTo>
                  <a:cubicBezTo>
                    <a:pt x="13" y="60"/>
                    <a:pt x="12" y="59"/>
                    <a:pt x="12" y="58"/>
                  </a:cubicBezTo>
                  <a:lnTo>
                    <a:pt x="12"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81" name="Group 280">
            <a:extLst>
              <a:ext uri="{FF2B5EF4-FFF2-40B4-BE49-F238E27FC236}">
                <a16:creationId xmlns:a16="http://schemas.microsoft.com/office/drawing/2014/main" id="{BE7AECD2-D7C9-4709-74F8-2A4FB61E9B85}"/>
              </a:ext>
            </a:extLst>
          </p:cNvPr>
          <p:cNvGrpSpPr/>
          <p:nvPr/>
        </p:nvGrpSpPr>
        <p:grpSpPr>
          <a:xfrm>
            <a:off x="8619125" y="4343170"/>
            <a:ext cx="360363" cy="361950"/>
            <a:chOff x="2670175" y="3970338"/>
            <a:chExt cx="360363" cy="361950"/>
          </a:xfrm>
        </p:grpSpPr>
        <p:sp>
          <p:nvSpPr>
            <p:cNvPr id="282" name="Freeform 50">
              <a:extLst>
                <a:ext uri="{FF2B5EF4-FFF2-40B4-BE49-F238E27FC236}">
                  <a16:creationId xmlns:a16="http://schemas.microsoft.com/office/drawing/2014/main" id="{39C6F823-3488-C620-0754-BECAA8CADBA3}"/>
                </a:ext>
              </a:extLst>
            </p:cNvPr>
            <p:cNvSpPr>
              <a:spLocks/>
            </p:cNvSpPr>
            <p:nvPr/>
          </p:nvSpPr>
          <p:spPr bwMode="auto">
            <a:xfrm>
              <a:off x="2986088" y="4052888"/>
              <a:ext cx="14288" cy="195263"/>
            </a:xfrm>
            <a:custGeom>
              <a:avLst/>
              <a:gdLst>
                <a:gd name="T0" fmla="*/ 0 w 4"/>
                <a:gd name="T1" fmla="*/ 2 h 52"/>
                <a:gd name="T2" fmla="*/ 0 w 4"/>
                <a:gd name="T3" fmla="*/ 50 h 52"/>
                <a:gd name="T4" fmla="*/ 2 w 4"/>
                <a:gd name="T5" fmla="*/ 52 h 52"/>
                <a:gd name="T6" fmla="*/ 4 w 4"/>
                <a:gd name="T7" fmla="*/ 50 h 52"/>
                <a:gd name="T8" fmla="*/ 4 w 4"/>
                <a:gd name="T9" fmla="*/ 2 h 52"/>
                <a:gd name="T10" fmla="*/ 2 w 4"/>
                <a:gd name="T11" fmla="*/ 0 h 52"/>
                <a:gd name="T12" fmla="*/ 0 w 4"/>
                <a:gd name="T13" fmla="*/ 2 h 52"/>
              </a:gdLst>
              <a:ahLst/>
              <a:cxnLst>
                <a:cxn ang="0">
                  <a:pos x="T0" y="T1"/>
                </a:cxn>
                <a:cxn ang="0">
                  <a:pos x="T2" y="T3"/>
                </a:cxn>
                <a:cxn ang="0">
                  <a:pos x="T4" y="T5"/>
                </a:cxn>
                <a:cxn ang="0">
                  <a:pos x="T6" y="T7"/>
                </a:cxn>
                <a:cxn ang="0">
                  <a:pos x="T8" y="T9"/>
                </a:cxn>
                <a:cxn ang="0">
                  <a:pos x="T10" y="T11"/>
                </a:cxn>
                <a:cxn ang="0">
                  <a:pos x="T12" y="T13"/>
                </a:cxn>
              </a:cxnLst>
              <a:rect l="0" t="0" r="r" b="b"/>
              <a:pathLst>
                <a:path w="4" h="52">
                  <a:moveTo>
                    <a:pt x="0" y="2"/>
                  </a:moveTo>
                  <a:cubicBezTo>
                    <a:pt x="0" y="50"/>
                    <a:pt x="0" y="50"/>
                    <a:pt x="0" y="50"/>
                  </a:cubicBezTo>
                  <a:cubicBezTo>
                    <a:pt x="0" y="51"/>
                    <a:pt x="1" y="52"/>
                    <a:pt x="2" y="52"/>
                  </a:cubicBezTo>
                  <a:cubicBezTo>
                    <a:pt x="3" y="52"/>
                    <a:pt x="4" y="51"/>
                    <a:pt x="4" y="50"/>
                  </a:cubicBezTo>
                  <a:cubicBezTo>
                    <a:pt x="4" y="2"/>
                    <a:pt x="4" y="2"/>
                    <a:pt x="4" y="2"/>
                  </a:cubicBezTo>
                  <a:cubicBezTo>
                    <a:pt x="4" y="1"/>
                    <a:pt x="3" y="0"/>
                    <a:pt x="2" y="0"/>
                  </a:cubicBezTo>
                  <a:cubicBezTo>
                    <a:pt x="1" y="0"/>
                    <a:pt x="0" y="1"/>
                    <a:pt x="0"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3" name="Freeform 51">
              <a:extLst>
                <a:ext uri="{FF2B5EF4-FFF2-40B4-BE49-F238E27FC236}">
                  <a16:creationId xmlns:a16="http://schemas.microsoft.com/office/drawing/2014/main" id="{B347BAD9-CC61-F643-4C7C-36CEEBE60B48}"/>
                </a:ext>
              </a:extLst>
            </p:cNvPr>
            <p:cNvSpPr>
              <a:spLocks/>
            </p:cNvSpPr>
            <p:nvPr/>
          </p:nvSpPr>
          <p:spPr bwMode="auto">
            <a:xfrm>
              <a:off x="2760663" y="4000500"/>
              <a:ext cx="179388" cy="15875"/>
            </a:xfrm>
            <a:custGeom>
              <a:avLst/>
              <a:gdLst>
                <a:gd name="T0" fmla="*/ 46 w 48"/>
                <a:gd name="T1" fmla="*/ 0 h 4"/>
                <a:gd name="T2" fmla="*/ 2 w 48"/>
                <a:gd name="T3" fmla="*/ 0 h 4"/>
                <a:gd name="T4" fmla="*/ 0 w 48"/>
                <a:gd name="T5" fmla="*/ 2 h 4"/>
                <a:gd name="T6" fmla="*/ 2 w 48"/>
                <a:gd name="T7" fmla="*/ 4 h 4"/>
                <a:gd name="T8" fmla="*/ 46 w 48"/>
                <a:gd name="T9" fmla="*/ 4 h 4"/>
                <a:gd name="T10" fmla="*/ 48 w 48"/>
                <a:gd name="T11" fmla="*/ 2 h 4"/>
                <a:gd name="T12" fmla="*/ 46 w 4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0"/>
                  </a:moveTo>
                  <a:cubicBezTo>
                    <a:pt x="2" y="0"/>
                    <a:pt x="2" y="0"/>
                    <a:pt x="2" y="0"/>
                  </a:cubicBezTo>
                  <a:cubicBezTo>
                    <a:pt x="1" y="0"/>
                    <a:pt x="0" y="1"/>
                    <a:pt x="0" y="2"/>
                  </a:cubicBezTo>
                  <a:cubicBezTo>
                    <a:pt x="0" y="3"/>
                    <a:pt x="1" y="4"/>
                    <a:pt x="2" y="4"/>
                  </a:cubicBezTo>
                  <a:cubicBezTo>
                    <a:pt x="46" y="4"/>
                    <a:pt x="46" y="4"/>
                    <a:pt x="46" y="4"/>
                  </a:cubicBezTo>
                  <a:cubicBezTo>
                    <a:pt x="47" y="4"/>
                    <a:pt x="48" y="3"/>
                    <a:pt x="48" y="2"/>
                  </a:cubicBezTo>
                  <a:cubicBezTo>
                    <a:pt x="48" y="1"/>
                    <a:pt x="47" y="0"/>
                    <a:pt x="4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4" name="Freeform 52">
              <a:extLst>
                <a:ext uri="{FF2B5EF4-FFF2-40B4-BE49-F238E27FC236}">
                  <a16:creationId xmlns:a16="http://schemas.microsoft.com/office/drawing/2014/main" id="{95D81AD5-BE04-2399-219F-05EA695F52DD}"/>
                </a:ext>
              </a:extLst>
            </p:cNvPr>
            <p:cNvSpPr>
              <a:spLocks/>
            </p:cNvSpPr>
            <p:nvPr/>
          </p:nvSpPr>
          <p:spPr bwMode="auto">
            <a:xfrm>
              <a:off x="2700338" y="4052888"/>
              <a:ext cx="14288" cy="195263"/>
            </a:xfrm>
            <a:custGeom>
              <a:avLst/>
              <a:gdLst>
                <a:gd name="T0" fmla="*/ 4 w 4"/>
                <a:gd name="T1" fmla="*/ 50 h 52"/>
                <a:gd name="T2" fmla="*/ 4 w 4"/>
                <a:gd name="T3" fmla="*/ 2 h 52"/>
                <a:gd name="T4" fmla="*/ 2 w 4"/>
                <a:gd name="T5" fmla="*/ 0 h 52"/>
                <a:gd name="T6" fmla="*/ 0 w 4"/>
                <a:gd name="T7" fmla="*/ 2 h 52"/>
                <a:gd name="T8" fmla="*/ 0 w 4"/>
                <a:gd name="T9" fmla="*/ 50 h 52"/>
                <a:gd name="T10" fmla="*/ 2 w 4"/>
                <a:gd name="T11" fmla="*/ 52 h 52"/>
                <a:gd name="T12" fmla="*/ 4 w 4"/>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4" h="52">
                  <a:moveTo>
                    <a:pt x="4" y="50"/>
                  </a:moveTo>
                  <a:cubicBezTo>
                    <a:pt x="4" y="2"/>
                    <a:pt x="4" y="2"/>
                    <a:pt x="4" y="2"/>
                  </a:cubicBezTo>
                  <a:cubicBezTo>
                    <a:pt x="4" y="1"/>
                    <a:pt x="3" y="0"/>
                    <a:pt x="2" y="0"/>
                  </a:cubicBezTo>
                  <a:cubicBezTo>
                    <a:pt x="1" y="0"/>
                    <a:pt x="0" y="1"/>
                    <a:pt x="0" y="2"/>
                  </a:cubicBezTo>
                  <a:cubicBezTo>
                    <a:pt x="0" y="50"/>
                    <a:pt x="0" y="50"/>
                    <a:pt x="0" y="50"/>
                  </a:cubicBezTo>
                  <a:cubicBezTo>
                    <a:pt x="0" y="51"/>
                    <a:pt x="1" y="52"/>
                    <a:pt x="2" y="52"/>
                  </a:cubicBezTo>
                  <a:cubicBezTo>
                    <a:pt x="3" y="52"/>
                    <a:pt x="4" y="51"/>
                    <a:pt x="4"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5" name="Freeform 53">
              <a:extLst>
                <a:ext uri="{FF2B5EF4-FFF2-40B4-BE49-F238E27FC236}">
                  <a16:creationId xmlns:a16="http://schemas.microsoft.com/office/drawing/2014/main" id="{9EEEE062-BD79-0AFC-F269-282E287A3EFB}"/>
                </a:ext>
              </a:extLst>
            </p:cNvPr>
            <p:cNvSpPr>
              <a:spLocks/>
            </p:cNvSpPr>
            <p:nvPr/>
          </p:nvSpPr>
          <p:spPr bwMode="auto">
            <a:xfrm>
              <a:off x="2760663" y="4286250"/>
              <a:ext cx="179388" cy="15875"/>
            </a:xfrm>
            <a:custGeom>
              <a:avLst/>
              <a:gdLst>
                <a:gd name="T0" fmla="*/ 46 w 48"/>
                <a:gd name="T1" fmla="*/ 0 h 4"/>
                <a:gd name="T2" fmla="*/ 2 w 48"/>
                <a:gd name="T3" fmla="*/ 0 h 4"/>
                <a:gd name="T4" fmla="*/ 0 w 48"/>
                <a:gd name="T5" fmla="*/ 2 h 4"/>
                <a:gd name="T6" fmla="*/ 2 w 48"/>
                <a:gd name="T7" fmla="*/ 4 h 4"/>
                <a:gd name="T8" fmla="*/ 46 w 48"/>
                <a:gd name="T9" fmla="*/ 4 h 4"/>
                <a:gd name="T10" fmla="*/ 48 w 48"/>
                <a:gd name="T11" fmla="*/ 2 h 4"/>
                <a:gd name="T12" fmla="*/ 46 w 4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46" y="0"/>
                  </a:moveTo>
                  <a:cubicBezTo>
                    <a:pt x="2" y="0"/>
                    <a:pt x="2" y="0"/>
                    <a:pt x="2" y="0"/>
                  </a:cubicBezTo>
                  <a:cubicBezTo>
                    <a:pt x="1" y="0"/>
                    <a:pt x="0" y="1"/>
                    <a:pt x="0" y="2"/>
                  </a:cubicBezTo>
                  <a:cubicBezTo>
                    <a:pt x="0" y="3"/>
                    <a:pt x="1" y="4"/>
                    <a:pt x="2" y="4"/>
                  </a:cubicBezTo>
                  <a:cubicBezTo>
                    <a:pt x="46" y="4"/>
                    <a:pt x="46" y="4"/>
                    <a:pt x="46" y="4"/>
                  </a:cubicBezTo>
                  <a:cubicBezTo>
                    <a:pt x="47" y="4"/>
                    <a:pt x="48" y="3"/>
                    <a:pt x="48" y="2"/>
                  </a:cubicBezTo>
                  <a:cubicBezTo>
                    <a:pt x="48" y="1"/>
                    <a:pt x="47" y="0"/>
                    <a:pt x="4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6" name="Oval 54">
              <a:extLst>
                <a:ext uri="{FF2B5EF4-FFF2-40B4-BE49-F238E27FC236}">
                  <a16:creationId xmlns:a16="http://schemas.microsoft.com/office/drawing/2014/main" id="{63432CDB-0EFC-B3C5-5E06-7C07266EBFBA}"/>
                </a:ext>
              </a:extLst>
            </p:cNvPr>
            <p:cNvSpPr>
              <a:spLocks noChangeArrowheads="1"/>
            </p:cNvSpPr>
            <p:nvPr/>
          </p:nvSpPr>
          <p:spPr bwMode="auto">
            <a:xfrm>
              <a:off x="2955925" y="3970338"/>
              <a:ext cx="74613" cy="746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7" name="Oval 55">
              <a:extLst>
                <a:ext uri="{FF2B5EF4-FFF2-40B4-BE49-F238E27FC236}">
                  <a16:creationId xmlns:a16="http://schemas.microsoft.com/office/drawing/2014/main" id="{A76C209C-86FC-437C-AE1E-C759AECCA209}"/>
                </a:ext>
              </a:extLst>
            </p:cNvPr>
            <p:cNvSpPr>
              <a:spLocks noChangeArrowheads="1"/>
            </p:cNvSpPr>
            <p:nvPr/>
          </p:nvSpPr>
          <p:spPr bwMode="auto">
            <a:xfrm>
              <a:off x="2670175" y="3970338"/>
              <a:ext cx="74613" cy="746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8" name="Oval 56">
              <a:extLst>
                <a:ext uri="{FF2B5EF4-FFF2-40B4-BE49-F238E27FC236}">
                  <a16:creationId xmlns:a16="http://schemas.microsoft.com/office/drawing/2014/main" id="{E527AADB-6FE6-D305-D800-287635CC7495}"/>
                </a:ext>
              </a:extLst>
            </p:cNvPr>
            <p:cNvSpPr>
              <a:spLocks noChangeArrowheads="1"/>
            </p:cNvSpPr>
            <p:nvPr/>
          </p:nvSpPr>
          <p:spPr bwMode="auto">
            <a:xfrm>
              <a:off x="2955925" y="4256088"/>
              <a:ext cx="74613" cy="762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9" name="Oval 57">
              <a:extLst>
                <a:ext uri="{FF2B5EF4-FFF2-40B4-BE49-F238E27FC236}">
                  <a16:creationId xmlns:a16="http://schemas.microsoft.com/office/drawing/2014/main" id="{239E53A0-B14F-2BD8-DFA6-72F5FA9AE930}"/>
                </a:ext>
              </a:extLst>
            </p:cNvPr>
            <p:cNvSpPr>
              <a:spLocks noChangeArrowheads="1"/>
            </p:cNvSpPr>
            <p:nvPr/>
          </p:nvSpPr>
          <p:spPr bwMode="auto">
            <a:xfrm>
              <a:off x="2670175" y="4256088"/>
              <a:ext cx="74613" cy="762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90" name="Group 289">
            <a:extLst>
              <a:ext uri="{FF2B5EF4-FFF2-40B4-BE49-F238E27FC236}">
                <a16:creationId xmlns:a16="http://schemas.microsoft.com/office/drawing/2014/main" id="{14EC9003-86A2-D4C4-822A-A5417F97180E}"/>
              </a:ext>
            </a:extLst>
          </p:cNvPr>
          <p:cNvGrpSpPr/>
          <p:nvPr/>
        </p:nvGrpSpPr>
        <p:grpSpPr>
          <a:xfrm>
            <a:off x="6845494" y="4343964"/>
            <a:ext cx="352425" cy="360363"/>
            <a:chOff x="7726363" y="4332288"/>
            <a:chExt cx="352425" cy="360363"/>
          </a:xfrm>
        </p:grpSpPr>
        <p:sp>
          <p:nvSpPr>
            <p:cNvPr id="291" name="Oval 132">
              <a:extLst>
                <a:ext uri="{FF2B5EF4-FFF2-40B4-BE49-F238E27FC236}">
                  <a16:creationId xmlns:a16="http://schemas.microsoft.com/office/drawing/2014/main" id="{13F1310B-35E9-D5BE-7804-3F3ABB9C79D5}"/>
                </a:ext>
              </a:extLst>
            </p:cNvPr>
            <p:cNvSpPr>
              <a:spLocks noChangeArrowheads="1"/>
            </p:cNvSpPr>
            <p:nvPr/>
          </p:nvSpPr>
          <p:spPr bwMode="auto">
            <a:xfrm>
              <a:off x="7756525" y="4332288"/>
              <a:ext cx="120650" cy="1206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2" name="Freeform 133">
              <a:extLst>
                <a:ext uri="{FF2B5EF4-FFF2-40B4-BE49-F238E27FC236}">
                  <a16:creationId xmlns:a16="http://schemas.microsoft.com/office/drawing/2014/main" id="{257D0846-4C15-69F2-F364-C2B373A7D287}"/>
                </a:ext>
              </a:extLst>
            </p:cNvPr>
            <p:cNvSpPr>
              <a:spLocks/>
            </p:cNvSpPr>
            <p:nvPr/>
          </p:nvSpPr>
          <p:spPr bwMode="auto">
            <a:xfrm>
              <a:off x="7726363" y="4467226"/>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3" name="Freeform 134">
              <a:extLst>
                <a:ext uri="{FF2B5EF4-FFF2-40B4-BE49-F238E27FC236}">
                  <a16:creationId xmlns:a16="http://schemas.microsoft.com/office/drawing/2014/main" id="{60895421-DDE5-09B3-BF9E-D0969AE34C50}"/>
                </a:ext>
              </a:extLst>
            </p:cNvPr>
            <p:cNvSpPr>
              <a:spLocks noEditPoints="1"/>
            </p:cNvSpPr>
            <p:nvPr/>
          </p:nvSpPr>
          <p:spPr bwMode="auto">
            <a:xfrm>
              <a:off x="7943850" y="4362451"/>
              <a:ext cx="106363" cy="134938"/>
            </a:xfrm>
            <a:custGeom>
              <a:avLst/>
              <a:gdLst>
                <a:gd name="T0" fmla="*/ 28 w 28"/>
                <a:gd name="T1" fmla="*/ 14 h 36"/>
                <a:gd name="T2" fmla="*/ 14 w 28"/>
                <a:gd name="T3" fmla="*/ 0 h 36"/>
                <a:gd name="T4" fmla="*/ 0 w 28"/>
                <a:gd name="T5" fmla="*/ 14 h 36"/>
                <a:gd name="T6" fmla="*/ 8 w 28"/>
                <a:gd name="T7" fmla="*/ 27 h 36"/>
                <a:gd name="T8" fmla="*/ 8 w 28"/>
                <a:gd name="T9" fmla="*/ 34 h 36"/>
                <a:gd name="T10" fmla="*/ 10 w 28"/>
                <a:gd name="T11" fmla="*/ 36 h 36"/>
                <a:gd name="T12" fmla="*/ 18 w 28"/>
                <a:gd name="T13" fmla="*/ 36 h 36"/>
                <a:gd name="T14" fmla="*/ 20 w 28"/>
                <a:gd name="T15" fmla="*/ 34 h 36"/>
                <a:gd name="T16" fmla="*/ 20 w 28"/>
                <a:gd name="T17" fmla="*/ 27 h 36"/>
                <a:gd name="T18" fmla="*/ 28 w 28"/>
                <a:gd name="T19" fmla="*/ 14 h 36"/>
                <a:gd name="T20" fmla="*/ 14 w 28"/>
                <a:gd name="T21" fmla="*/ 24 h 36"/>
                <a:gd name="T22" fmla="*/ 4 w 28"/>
                <a:gd name="T23" fmla="*/ 14 h 36"/>
                <a:gd name="T24" fmla="*/ 14 w 28"/>
                <a:gd name="T25" fmla="*/ 4 h 36"/>
                <a:gd name="T26" fmla="*/ 24 w 28"/>
                <a:gd name="T27" fmla="*/ 14 h 36"/>
                <a:gd name="T28" fmla="*/ 14 w 28"/>
                <a:gd name="T2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6">
                  <a:moveTo>
                    <a:pt x="28" y="14"/>
                  </a:moveTo>
                  <a:cubicBezTo>
                    <a:pt x="28" y="6"/>
                    <a:pt x="22" y="0"/>
                    <a:pt x="14" y="0"/>
                  </a:cubicBezTo>
                  <a:cubicBezTo>
                    <a:pt x="6" y="0"/>
                    <a:pt x="0" y="6"/>
                    <a:pt x="0" y="14"/>
                  </a:cubicBezTo>
                  <a:cubicBezTo>
                    <a:pt x="0" y="20"/>
                    <a:pt x="3" y="24"/>
                    <a:pt x="8" y="27"/>
                  </a:cubicBezTo>
                  <a:cubicBezTo>
                    <a:pt x="8" y="34"/>
                    <a:pt x="8" y="34"/>
                    <a:pt x="8" y="34"/>
                  </a:cubicBezTo>
                  <a:cubicBezTo>
                    <a:pt x="8" y="35"/>
                    <a:pt x="9" y="36"/>
                    <a:pt x="10" y="36"/>
                  </a:cubicBezTo>
                  <a:cubicBezTo>
                    <a:pt x="18" y="36"/>
                    <a:pt x="18" y="36"/>
                    <a:pt x="18" y="36"/>
                  </a:cubicBezTo>
                  <a:cubicBezTo>
                    <a:pt x="19" y="36"/>
                    <a:pt x="20" y="35"/>
                    <a:pt x="20" y="34"/>
                  </a:cubicBezTo>
                  <a:cubicBezTo>
                    <a:pt x="20" y="27"/>
                    <a:pt x="20" y="27"/>
                    <a:pt x="20" y="27"/>
                  </a:cubicBezTo>
                  <a:cubicBezTo>
                    <a:pt x="25" y="24"/>
                    <a:pt x="28" y="20"/>
                    <a:pt x="28" y="14"/>
                  </a:cubicBezTo>
                  <a:close/>
                  <a:moveTo>
                    <a:pt x="14" y="24"/>
                  </a:moveTo>
                  <a:cubicBezTo>
                    <a:pt x="9" y="24"/>
                    <a:pt x="4" y="20"/>
                    <a:pt x="4" y="14"/>
                  </a:cubicBezTo>
                  <a:cubicBezTo>
                    <a:pt x="4" y="8"/>
                    <a:pt x="9" y="4"/>
                    <a:pt x="14" y="4"/>
                  </a:cubicBezTo>
                  <a:cubicBezTo>
                    <a:pt x="20" y="4"/>
                    <a:pt x="24" y="8"/>
                    <a:pt x="24" y="14"/>
                  </a:cubicBezTo>
                  <a:cubicBezTo>
                    <a:pt x="24" y="20"/>
                    <a:pt x="20" y="24"/>
                    <a:pt x="14"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4" name="Rectangle 135">
              <a:extLst>
                <a:ext uri="{FF2B5EF4-FFF2-40B4-BE49-F238E27FC236}">
                  <a16:creationId xmlns:a16="http://schemas.microsoft.com/office/drawing/2014/main" id="{D0EC33C1-57BF-0E1A-121F-5E0899E6D570}"/>
                </a:ext>
              </a:extLst>
            </p:cNvPr>
            <p:cNvSpPr>
              <a:spLocks noChangeArrowheads="1"/>
            </p:cNvSpPr>
            <p:nvPr/>
          </p:nvSpPr>
          <p:spPr bwMode="auto">
            <a:xfrm>
              <a:off x="7989888" y="4332288"/>
              <a:ext cx="14288"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5" name="Freeform 136">
              <a:extLst>
                <a:ext uri="{FF2B5EF4-FFF2-40B4-BE49-F238E27FC236}">
                  <a16:creationId xmlns:a16="http://schemas.microsoft.com/office/drawing/2014/main" id="{B262C6BD-ED6D-71E3-411E-537905C4050A}"/>
                </a:ext>
              </a:extLst>
            </p:cNvPr>
            <p:cNvSpPr>
              <a:spLocks/>
            </p:cNvSpPr>
            <p:nvPr/>
          </p:nvSpPr>
          <p:spPr bwMode="auto">
            <a:xfrm>
              <a:off x="8037513" y="4351338"/>
              <a:ext cx="23813" cy="22225"/>
            </a:xfrm>
            <a:custGeom>
              <a:avLst/>
              <a:gdLst>
                <a:gd name="T0" fmla="*/ 8 w 15"/>
                <a:gd name="T1" fmla="*/ 14 h 14"/>
                <a:gd name="T2" fmla="*/ 0 w 15"/>
                <a:gd name="T3" fmla="*/ 7 h 14"/>
                <a:gd name="T4" fmla="*/ 8 w 15"/>
                <a:gd name="T5" fmla="*/ 0 h 14"/>
                <a:gd name="T6" fmla="*/ 15 w 15"/>
                <a:gd name="T7" fmla="*/ 7 h 14"/>
                <a:gd name="T8" fmla="*/ 8 w 15"/>
                <a:gd name="T9" fmla="*/ 14 h 14"/>
              </a:gdLst>
              <a:ahLst/>
              <a:cxnLst>
                <a:cxn ang="0">
                  <a:pos x="T0" y="T1"/>
                </a:cxn>
                <a:cxn ang="0">
                  <a:pos x="T2" y="T3"/>
                </a:cxn>
                <a:cxn ang="0">
                  <a:pos x="T4" y="T5"/>
                </a:cxn>
                <a:cxn ang="0">
                  <a:pos x="T6" y="T7"/>
                </a:cxn>
                <a:cxn ang="0">
                  <a:pos x="T8" y="T9"/>
                </a:cxn>
              </a:cxnLst>
              <a:rect l="0" t="0" r="r" b="b"/>
              <a:pathLst>
                <a:path w="15" h="14">
                  <a:moveTo>
                    <a:pt x="8" y="14"/>
                  </a:moveTo>
                  <a:lnTo>
                    <a:pt x="0" y="7"/>
                  </a:lnTo>
                  <a:lnTo>
                    <a:pt x="8" y="0"/>
                  </a:lnTo>
                  <a:lnTo>
                    <a:pt x="15" y="7"/>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6" name="Rectangle 137">
              <a:extLst>
                <a:ext uri="{FF2B5EF4-FFF2-40B4-BE49-F238E27FC236}">
                  <a16:creationId xmlns:a16="http://schemas.microsoft.com/office/drawing/2014/main" id="{F0A73748-9EF6-94FA-C2A5-3A4DDA1A90BF}"/>
                </a:ext>
              </a:extLst>
            </p:cNvPr>
            <p:cNvSpPr>
              <a:spLocks noChangeArrowheads="1"/>
            </p:cNvSpPr>
            <p:nvPr/>
          </p:nvSpPr>
          <p:spPr bwMode="auto">
            <a:xfrm>
              <a:off x="8064500" y="4406901"/>
              <a:ext cx="14288"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7" name="Freeform 138">
              <a:extLst>
                <a:ext uri="{FF2B5EF4-FFF2-40B4-BE49-F238E27FC236}">
                  <a16:creationId xmlns:a16="http://schemas.microsoft.com/office/drawing/2014/main" id="{5C69A429-1B58-CE74-C8CC-326836E38CD2}"/>
                </a:ext>
              </a:extLst>
            </p:cNvPr>
            <p:cNvSpPr>
              <a:spLocks/>
            </p:cNvSpPr>
            <p:nvPr/>
          </p:nvSpPr>
          <p:spPr bwMode="auto">
            <a:xfrm>
              <a:off x="8037513" y="4456113"/>
              <a:ext cx="23813" cy="22225"/>
            </a:xfrm>
            <a:custGeom>
              <a:avLst/>
              <a:gdLst>
                <a:gd name="T0" fmla="*/ 8 w 15"/>
                <a:gd name="T1" fmla="*/ 14 h 14"/>
                <a:gd name="T2" fmla="*/ 0 w 15"/>
                <a:gd name="T3" fmla="*/ 7 h 14"/>
                <a:gd name="T4" fmla="*/ 8 w 15"/>
                <a:gd name="T5" fmla="*/ 0 h 14"/>
                <a:gd name="T6" fmla="*/ 15 w 15"/>
                <a:gd name="T7" fmla="*/ 7 h 14"/>
                <a:gd name="T8" fmla="*/ 8 w 15"/>
                <a:gd name="T9" fmla="*/ 14 h 14"/>
              </a:gdLst>
              <a:ahLst/>
              <a:cxnLst>
                <a:cxn ang="0">
                  <a:pos x="T0" y="T1"/>
                </a:cxn>
                <a:cxn ang="0">
                  <a:pos x="T2" y="T3"/>
                </a:cxn>
                <a:cxn ang="0">
                  <a:pos x="T4" y="T5"/>
                </a:cxn>
                <a:cxn ang="0">
                  <a:pos x="T6" y="T7"/>
                </a:cxn>
                <a:cxn ang="0">
                  <a:pos x="T8" y="T9"/>
                </a:cxn>
              </a:cxnLst>
              <a:rect l="0" t="0" r="r" b="b"/>
              <a:pathLst>
                <a:path w="15" h="14">
                  <a:moveTo>
                    <a:pt x="8" y="14"/>
                  </a:moveTo>
                  <a:lnTo>
                    <a:pt x="0" y="7"/>
                  </a:lnTo>
                  <a:lnTo>
                    <a:pt x="8" y="0"/>
                  </a:lnTo>
                  <a:lnTo>
                    <a:pt x="15" y="7"/>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8" name="Freeform 139">
              <a:extLst>
                <a:ext uri="{FF2B5EF4-FFF2-40B4-BE49-F238E27FC236}">
                  <a16:creationId xmlns:a16="http://schemas.microsoft.com/office/drawing/2014/main" id="{ECE07B71-B4D4-3D04-390E-8B39089D4F9C}"/>
                </a:ext>
              </a:extLst>
            </p:cNvPr>
            <p:cNvSpPr>
              <a:spLocks/>
            </p:cNvSpPr>
            <p:nvPr/>
          </p:nvSpPr>
          <p:spPr bwMode="auto">
            <a:xfrm>
              <a:off x="7932738" y="4456113"/>
              <a:ext cx="22225" cy="22225"/>
            </a:xfrm>
            <a:custGeom>
              <a:avLst/>
              <a:gdLst>
                <a:gd name="T0" fmla="*/ 7 w 14"/>
                <a:gd name="T1" fmla="*/ 14 h 14"/>
                <a:gd name="T2" fmla="*/ 0 w 14"/>
                <a:gd name="T3" fmla="*/ 7 h 14"/>
                <a:gd name="T4" fmla="*/ 7 w 14"/>
                <a:gd name="T5" fmla="*/ 0 h 14"/>
                <a:gd name="T6" fmla="*/ 14 w 14"/>
                <a:gd name="T7" fmla="*/ 7 h 14"/>
                <a:gd name="T8" fmla="*/ 7 w 14"/>
                <a:gd name="T9" fmla="*/ 14 h 14"/>
              </a:gdLst>
              <a:ahLst/>
              <a:cxnLst>
                <a:cxn ang="0">
                  <a:pos x="T0" y="T1"/>
                </a:cxn>
                <a:cxn ang="0">
                  <a:pos x="T2" y="T3"/>
                </a:cxn>
                <a:cxn ang="0">
                  <a:pos x="T4" y="T5"/>
                </a:cxn>
                <a:cxn ang="0">
                  <a:pos x="T6" y="T7"/>
                </a:cxn>
                <a:cxn ang="0">
                  <a:pos x="T8" y="T9"/>
                </a:cxn>
              </a:cxnLst>
              <a:rect l="0" t="0" r="r" b="b"/>
              <a:pathLst>
                <a:path w="14" h="14">
                  <a:moveTo>
                    <a:pt x="7" y="14"/>
                  </a:moveTo>
                  <a:lnTo>
                    <a:pt x="0" y="7"/>
                  </a:lnTo>
                  <a:lnTo>
                    <a:pt x="7" y="0"/>
                  </a:lnTo>
                  <a:lnTo>
                    <a:pt x="14" y="7"/>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9" name="Rectangle 140">
              <a:extLst>
                <a:ext uri="{FF2B5EF4-FFF2-40B4-BE49-F238E27FC236}">
                  <a16:creationId xmlns:a16="http://schemas.microsoft.com/office/drawing/2014/main" id="{5586D6BE-268A-7577-772E-7C42160EEE54}"/>
                </a:ext>
              </a:extLst>
            </p:cNvPr>
            <p:cNvSpPr>
              <a:spLocks noChangeArrowheads="1"/>
            </p:cNvSpPr>
            <p:nvPr/>
          </p:nvSpPr>
          <p:spPr bwMode="auto">
            <a:xfrm>
              <a:off x="7913688" y="4406901"/>
              <a:ext cx="15875" cy="15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0" name="Freeform 141">
              <a:extLst>
                <a:ext uri="{FF2B5EF4-FFF2-40B4-BE49-F238E27FC236}">
                  <a16:creationId xmlns:a16="http://schemas.microsoft.com/office/drawing/2014/main" id="{5C8C3A81-C1FB-80A3-8D9B-107F14A64BDE}"/>
                </a:ext>
              </a:extLst>
            </p:cNvPr>
            <p:cNvSpPr>
              <a:spLocks/>
            </p:cNvSpPr>
            <p:nvPr/>
          </p:nvSpPr>
          <p:spPr bwMode="auto">
            <a:xfrm>
              <a:off x="7932738" y="4351338"/>
              <a:ext cx="22225" cy="22225"/>
            </a:xfrm>
            <a:custGeom>
              <a:avLst/>
              <a:gdLst>
                <a:gd name="T0" fmla="*/ 7 w 14"/>
                <a:gd name="T1" fmla="*/ 14 h 14"/>
                <a:gd name="T2" fmla="*/ 0 w 14"/>
                <a:gd name="T3" fmla="*/ 7 h 14"/>
                <a:gd name="T4" fmla="*/ 7 w 14"/>
                <a:gd name="T5" fmla="*/ 0 h 14"/>
                <a:gd name="T6" fmla="*/ 14 w 14"/>
                <a:gd name="T7" fmla="*/ 7 h 14"/>
                <a:gd name="T8" fmla="*/ 7 w 14"/>
                <a:gd name="T9" fmla="*/ 14 h 14"/>
              </a:gdLst>
              <a:ahLst/>
              <a:cxnLst>
                <a:cxn ang="0">
                  <a:pos x="T0" y="T1"/>
                </a:cxn>
                <a:cxn ang="0">
                  <a:pos x="T2" y="T3"/>
                </a:cxn>
                <a:cxn ang="0">
                  <a:pos x="T4" y="T5"/>
                </a:cxn>
                <a:cxn ang="0">
                  <a:pos x="T6" y="T7"/>
                </a:cxn>
                <a:cxn ang="0">
                  <a:pos x="T8" y="T9"/>
                </a:cxn>
              </a:cxnLst>
              <a:rect l="0" t="0" r="r" b="b"/>
              <a:pathLst>
                <a:path w="14" h="14">
                  <a:moveTo>
                    <a:pt x="7" y="14"/>
                  </a:moveTo>
                  <a:lnTo>
                    <a:pt x="0" y="7"/>
                  </a:lnTo>
                  <a:lnTo>
                    <a:pt x="7" y="0"/>
                  </a:lnTo>
                  <a:lnTo>
                    <a:pt x="14" y="7"/>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01" name="Group 300">
            <a:extLst>
              <a:ext uri="{FF2B5EF4-FFF2-40B4-BE49-F238E27FC236}">
                <a16:creationId xmlns:a16="http://schemas.microsoft.com/office/drawing/2014/main" id="{8DF983A6-B0C6-7654-24E7-8318A7BBF1A1}"/>
              </a:ext>
            </a:extLst>
          </p:cNvPr>
          <p:cNvGrpSpPr/>
          <p:nvPr/>
        </p:nvGrpSpPr>
        <p:grpSpPr>
          <a:xfrm>
            <a:off x="5065512" y="4343170"/>
            <a:ext cx="357187" cy="361951"/>
            <a:chOff x="5554663" y="723900"/>
            <a:chExt cx="357187" cy="361951"/>
          </a:xfrm>
        </p:grpSpPr>
        <p:sp>
          <p:nvSpPr>
            <p:cNvPr id="302" name="Freeform 68">
              <a:extLst>
                <a:ext uri="{FF2B5EF4-FFF2-40B4-BE49-F238E27FC236}">
                  <a16:creationId xmlns:a16="http://schemas.microsoft.com/office/drawing/2014/main" id="{E18F7327-359D-8804-411B-F6BC0C7BE483}"/>
                </a:ext>
              </a:extLst>
            </p:cNvPr>
            <p:cNvSpPr>
              <a:spLocks/>
            </p:cNvSpPr>
            <p:nvPr/>
          </p:nvSpPr>
          <p:spPr bwMode="auto">
            <a:xfrm>
              <a:off x="5554663" y="949325"/>
              <a:ext cx="131763" cy="136525"/>
            </a:xfrm>
            <a:custGeom>
              <a:avLst/>
              <a:gdLst>
                <a:gd name="T0" fmla="*/ 12 w 35"/>
                <a:gd name="T1" fmla="*/ 0 h 36"/>
                <a:gd name="T2" fmla="*/ 0 w 35"/>
                <a:gd name="T3" fmla="*/ 21 h 36"/>
                <a:gd name="T4" fmla="*/ 0 w 35"/>
                <a:gd name="T5" fmla="*/ 23 h 36"/>
                <a:gd name="T6" fmla="*/ 2 w 35"/>
                <a:gd name="T7" fmla="*/ 24 h 36"/>
                <a:gd name="T8" fmla="*/ 16 w 35"/>
                <a:gd name="T9" fmla="*/ 22 h 36"/>
                <a:gd name="T10" fmla="*/ 21 w 35"/>
                <a:gd name="T11" fmla="*/ 35 h 36"/>
                <a:gd name="T12" fmla="*/ 23 w 35"/>
                <a:gd name="T13" fmla="*/ 36 h 36"/>
                <a:gd name="T14" fmla="*/ 23 w 35"/>
                <a:gd name="T15" fmla="*/ 36 h 36"/>
                <a:gd name="T16" fmla="*/ 24 w 35"/>
                <a:gd name="T17" fmla="*/ 35 h 36"/>
                <a:gd name="T18" fmla="*/ 35 w 35"/>
                <a:gd name="T19" fmla="*/ 18 h 36"/>
                <a:gd name="T20" fmla="*/ 12 w 35"/>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6">
                  <a:moveTo>
                    <a:pt x="12" y="0"/>
                  </a:moveTo>
                  <a:cubicBezTo>
                    <a:pt x="0" y="21"/>
                    <a:pt x="0" y="21"/>
                    <a:pt x="0" y="21"/>
                  </a:cubicBezTo>
                  <a:cubicBezTo>
                    <a:pt x="0" y="22"/>
                    <a:pt x="0" y="22"/>
                    <a:pt x="0" y="23"/>
                  </a:cubicBezTo>
                  <a:cubicBezTo>
                    <a:pt x="1" y="24"/>
                    <a:pt x="2" y="24"/>
                    <a:pt x="2" y="24"/>
                  </a:cubicBezTo>
                  <a:cubicBezTo>
                    <a:pt x="16" y="22"/>
                    <a:pt x="16" y="22"/>
                    <a:pt x="16" y="22"/>
                  </a:cubicBezTo>
                  <a:cubicBezTo>
                    <a:pt x="21" y="35"/>
                    <a:pt x="21" y="35"/>
                    <a:pt x="21" y="35"/>
                  </a:cubicBezTo>
                  <a:cubicBezTo>
                    <a:pt x="21" y="35"/>
                    <a:pt x="22" y="36"/>
                    <a:pt x="23" y="36"/>
                  </a:cubicBezTo>
                  <a:cubicBezTo>
                    <a:pt x="23" y="36"/>
                    <a:pt x="23" y="36"/>
                    <a:pt x="23" y="36"/>
                  </a:cubicBezTo>
                  <a:cubicBezTo>
                    <a:pt x="23" y="36"/>
                    <a:pt x="24" y="36"/>
                    <a:pt x="24" y="35"/>
                  </a:cubicBezTo>
                  <a:cubicBezTo>
                    <a:pt x="35" y="18"/>
                    <a:pt x="35" y="18"/>
                    <a:pt x="35" y="18"/>
                  </a:cubicBezTo>
                  <a:cubicBezTo>
                    <a:pt x="25" y="15"/>
                    <a:pt x="17" y="8"/>
                    <a:pt x="1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3" name="Freeform 69">
              <a:extLst>
                <a:ext uri="{FF2B5EF4-FFF2-40B4-BE49-F238E27FC236}">
                  <a16:creationId xmlns:a16="http://schemas.microsoft.com/office/drawing/2014/main" id="{60BF37BF-4FC1-7480-4677-31D0205A6105}"/>
                </a:ext>
              </a:extLst>
            </p:cNvPr>
            <p:cNvSpPr>
              <a:spLocks/>
            </p:cNvSpPr>
            <p:nvPr/>
          </p:nvSpPr>
          <p:spPr bwMode="auto">
            <a:xfrm>
              <a:off x="5784850" y="954088"/>
              <a:ext cx="127000" cy="131763"/>
            </a:xfrm>
            <a:custGeom>
              <a:avLst/>
              <a:gdLst>
                <a:gd name="T0" fmla="*/ 34 w 34"/>
                <a:gd name="T1" fmla="*/ 20 h 35"/>
                <a:gd name="T2" fmla="*/ 22 w 34"/>
                <a:gd name="T3" fmla="*/ 0 h 35"/>
                <a:gd name="T4" fmla="*/ 0 w 34"/>
                <a:gd name="T5" fmla="*/ 17 h 35"/>
                <a:gd name="T6" fmla="*/ 10 w 34"/>
                <a:gd name="T7" fmla="*/ 34 h 35"/>
                <a:gd name="T8" fmla="*/ 12 w 34"/>
                <a:gd name="T9" fmla="*/ 35 h 35"/>
                <a:gd name="T10" fmla="*/ 12 w 34"/>
                <a:gd name="T11" fmla="*/ 35 h 35"/>
                <a:gd name="T12" fmla="*/ 13 w 34"/>
                <a:gd name="T13" fmla="*/ 34 h 35"/>
                <a:gd name="T14" fmla="*/ 18 w 34"/>
                <a:gd name="T15" fmla="*/ 21 h 35"/>
                <a:gd name="T16" fmla="*/ 32 w 34"/>
                <a:gd name="T17" fmla="*/ 23 h 35"/>
                <a:gd name="T18" fmla="*/ 34 w 34"/>
                <a:gd name="T19" fmla="*/ 22 h 35"/>
                <a:gd name="T20" fmla="*/ 34 w 34"/>
                <a:gd name="T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5">
                  <a:moveTo>
                    <a:pt x="34" y="20"/>
                  </a:moveTo>
                  <a:cubicBezTo>
                    <a:pt x="22" y="0"/>
                    <a:pt x="22" y="0"/>
                    <a:pt x="22" y="0"/>
                  </a:cubicBezTo>
                  <a:cubicBezTo>
                    <a:pt x="17" y="8"/>
                    <a:pt x="9" y="14"/>
                    <a:pt x="0" y="17"/>
                  </a:cubicBezTo>
                  <a:cubicBezTo>
                    <a:pt x="10" y="34"/>
                    <a:pt x="10" y="34"/>
                    <a:pt x="10" y="34"/>
                  </a:cubicBezTo>
                  <a:cubicBezTo>
                    <a:pt x="10" y="35"/>
                    <a:pt x="11" y="35"/>
                    <a:pt x="12" y="35"/>
                  </a:cubicBezTo>
                  <a:cubicBezTo>
                    <a:pt x="12" y="35"/>
                    <a:pt x="12" y="35"/>
                    <a:pt x="12" y="35"/>
                  </a:cubicBezTo>
                  <a:cubicBezTo>
                    <a:pt x="13" y="35"/>
                    <a:pt x="13" y="34"/>
                    <a:pt x="13" y="34"/>
                  </a:cubicBezTo>
                  <a:cubicBezTo>
                    <a:pt x="18" y="21"/>
                    <a:pt x="18" y="21"/>
                    <a:pt x="18" y="21"/>
                  </a:cubicBezTo>
                  <a:cubicBezTo>
                    <a:pt x="32" y="23"/>
                    <a:pt x="32" y="23"/>
                    <a:pt x="32" y="23"/>
                  </a:cubicBezTo>
                  <a:cubicBezTo>
                    <a:pt x="33" y="23"/>
                    <a:pt x="34" y="23"/>
                    <a:pt x="34" y="22"/>
                  </a:cubicBezTo>
                  <a:cubicBezTo>
                    <a:pt x="34" y="21"/>
                    <a:pt x="34" y="21"/>
                    <a:pt x="3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4" name="Freeform 70">
              <a:extLst>
                <a:ext uri="{FF2B5EF4-FFF2-40B4-BE49-F238E27FC236}">
                  <a16:creationId xmlns:a16="http://schemas.microsoft.com/office/drawing/2014/main" id="{74F0B2B8-CEA7-B8D1-E6AA-7CC2011732AD}"/>
                </a:ext>
              </a:extLst>
            </p:cNvPr>
            <p:cNvSpPr>
              <a:spLocks noEditPoints="1"/>
            </p:cNvSpPr>
            <p:nvPr/>
          </p:nvSpPr>
          <p:spPr bwMode="auto">
            <a:xfrm>
              <a:off x="5592763" y="723900"/>
              <a:ext cx="285750" cy="285750"/>
            </a:xfrm>
            <a:custGeom>
              <a:avLst/>
              <a:gdLst>
                <a:gd name="T0" fmla="*/ 76 w 76"/>
                <a:gd name="T1" fmla="*/ 38 h 76"/>
                <a:gd name="T2" fmla="*/ 38 w 76"/>
                <a:gd name="T3" fmla="*/ 0 h 76"/>
                <a:gd name="T4" fmla="*/ 0 w 76"/>
                <a:gd name="T5" fmla="*/ 38 h 76"/>
                <a:gd name="T6" fmla="*/ 38 w 76"/>
                <a:gd name="T7" fmla="*/ 76 h 76"/>
                <a:gd name="T8" fmla="*/ 76 w 76"/>
                <a:gd name="T9" fmla="*/ 38 h 76"/>
                <a:gd name="T10" fmla="*/ 57 w 76"/>
                <a:gd name="T11" fmla="*/ 34 h 76"/>
                <a:gd name="T12" fmla="*/ 48 w 76"/>
                <a:gd name="T13" fmla="*/ 41 h 76"/>
                <a:gd name="T14" fmla="*/ 52 w 76"/>
                <a:gd name="T15" fmla="*/ 53 h 76"/>
                <a:gd name="T16" fmla="*/ 51 w 76"/>
                <a:gd name="T17" fmla="*/ 56 h 76"/>
                <a:gd name="T18" fmla="*/ 50 w 76"/>
                <a:gd name="T19" fmla="*/ 56 h 76"/>
                <a:gd name="T20" fmla="*/ 49 w 76"/>
                <a:gd name="T21" fmla="*/ 56 h 76"/>
                <a:gd name="T22" fmla="*/ 38 w 76"/>
                <a:gd name="T23" fmla="*/ 49 h 76"/>
                <a:gd name="T24" fmla="*/ 27 w 76"/>
                <a:gd name="T25" fmla="*/ 56 h 76"/>
                <a:gd name="T26" fmla="*/ 25 w 76"/>
                <a:gd name="T27" fmla="*/ 56 h 76"/>
                <a:gd name="T28" fmla="*/ 24 w 76"/>
                <a:gd name="T29" fmla="*/ 53 h 76"/>
                <a:gd name="T30" fmla="*/ 28 w 76"/>
                <a:gd name="T31" fmla="*/ 41 h 76"/>
                <a:gd name="T32" fmla="*/ 19 w 76"/>
                <a:gd name="T33" fmla="*/ 34 h 76"/>
                <a:gd name="T34" fmla="*/ 18 w 76"/>
                <a:gd name="T35" fmla="*/ 31 h 76"/>
                <a:gd name="T36" fmla="*/ 20 w 76"/>
                <a:gd name="T37" fmla="*/ 30 h 76"/>
                <a:gd name="T38" fmla="*/ 31 w 76"/>
                <a:gd name="T39" fmla="*/ 30 h 76"/>
                <a:gd name="T40" fmla="*/ 36 w 76"/>
                <a:gd name="T41" fmla="*/ 19 h 76"/>
                <a:gd name="T42" fmla="*/ 40 w 76"/>
                <a:gd name="T43" fmla="*/ 19 h 76"/>
                <a:gd name="T44" fmla="*/ 45 w 76"/>
                <a:gd name="T45" fmla="*/ 30 h 76"/>
                <a:gd name="T46" fmla="*/ 56 w 76"/>
                <a:gd name="T47" fmla="*/ 30 h 76"/>
                <a:gd name="T48" fmla="*/ 58 w 76"/>
                <a:gd name="T49" fmla="*/ 31 h 76"/>
                <a:gd name="T50" fmla="*/ 57 w 76"/>
                <a:gd name="T51" fmla="*/ 3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76">
                  <a:moveTo>
                    <a:pt x="76" y="38"/>
                  </a:moveTo>
                  <a:cubicBezTo>
                    <a:pt x="76" y="17"/>
                    <a:pt x="59" y="0"/>
                    <a:pt x="38" y="0"/>
                  </a:cubicBezTo>
                  <a:cubicBezTo>
                    <a:pt x="17" y="0"/>
                    <a:pt x="0" y="17"/>
                    <a:pt x="0" y="38"/>
                  </a:cubicBezTo>
                  <a:cubicBezTo>
                    <a:pt x="0" y="59"/>
                    <a:pt x="17" y="76"/>
                    <a:pt x="38" y="76"/>
                  </a:cubicBezTo>
                  <a:cubicBezTo>
                    <a:pt x="59" y="76"/>
                    <a:pt x="76" y="59"/>
                    <a:pt x="76" y="38"/>
                  </a:cubicBezTo>
                  <a:close/>
                  <a:moveTo>
                    <a:pt x="57" y="34"/>
                  </a:moveTo>
                  <a:cubicBezTo>
                    <a:pt x="48" y="41"/>
                    <a:pt x="48" y="41"/>
                    <a:pt x="48" y="41"/>
                  </a:cubicBezTo>
                  <a:cubicBezTo>
                    <a:pt x="52" y="53"/>
                    <a:pt x="52" y="53"/>
                    <a:pt x="52" y="53"/>
                  </a:cubicBezTo>
                  <a:cubicBezTo>
                    <a:pt x="52" y="54"/>
                    <a:pt x="52" y="55"/>
                    <a:pt x="51" y="56"/>
                  </a:cubicBezTo>
                  <a:cubicBezTo>
                    <a:pt x="51" y="56"/>
                    <a:pt x="50" y="56"/>
                    <a:pt x="50" y="56"/>
                  </a:cubicBezTo>
                  <a:cubicBezTo>
                    <a:pt x="50" y="56"/>
                    <a:pt x="49" y="56"/>
                    <a:pt x="49" y="56"/>
                  </a:cubicBezTo>
                  <a:cubicBezTo>
                    <a:pt x="38" y="49"/>
                    <a:pt x="38" y="49"/>
                    <a:pt x="38" y="49"/>
                  </a:cubicBezTo>
                  <a:cubicBezTo>
                    <a:pt x="27" y="56"/>
                    <a:pt x="27" y="56"/>
                    <a:pt x="27" y="56"/>
                  </a:cubicBezTo>
                  <a:cubicBezTo>
                    <a:pt x="26" y="56"/>
                    <a:pt x="25" y="56"/>
                    <a:pt x="25" y="56"/>
                  </a:cubicBezTo>
                  <a:cubicBezTo>
                    <a:pt x="24" y="55"/>
                    <a:pt x="24" y="54"/>
                    <a:pt x="24" y="53"/>
                  </a:cubicBezTo>
                  <a:cubicBezTo>
                    <a:pt x="28" y="41"/>
                    <a:pt x="28" y="41"/>
                    <a:pt x="28" y="41"/>
                  </a:cubicBezTo>
                  <a:cubicBezTo>
                    <a:pt x="19" y="34"/>
                    <a:pt x="19" y="34"/>
                    <a:pt x="19" y="34"/>
                  </a:cubicBezTo>
                  <a:cubicBezTo>
                    <a:pt x="18" y="33"/>
                    <a:pt x="18" y="32"/>
                    <a:pt x="18" y="31"/>
                  </a:cubicBezTo>
                  <a:cubicBezTo>
                    <a:pt x="18" y="31"/>
                    <a:pt x="19" y="30"/>
                    <a:pt x="20" y="30"/>
                  </a:cubicBezTo>
                  <a:cubicBezTo>
                    <a:pt x="31" y="30"/>
                    <a:pt x="31" y="30"/>
                    <a:pt x="31" y="30"/>
                  </a:cubicBezTo>
                  <a:cubicBezTo>
                    <a:pt x="36" y="19"/>
                    <a:pt x="36" y="19"/>
                    <a:pt x="36" y="19"/>
                  </a:cubicBezTo>
                  <a:cubicBezTo>
                    <a:pt x="37" y="18"/>
                    <a:pt x="39" y="18"/>
                    <a:pt x="40" y="19"/>
                  </a:cubicBezTo>
                  <a:cubicBezTo>
                    <a:pt x="45" y="30"/>
                    <a:pt x="45" y="30"/>
                    <a:pt x="45" y="30"/>
                  </a:cubicBezTo>
                  <a:cubicBezTo>
                    <a:pt x="56" y="30"/>
                    <a:pt x="56" y="30"/>
                    <a:pt x="56" y="30"/>
                  </a:cubicBezTo>
                  <a:cubicBezTo>
                    <a:pt x="57" y="30"/>
                    <a:pt x="58" y="31"/>
                    <a:pt x="58" y="31"/>
                  </a:cubicBezTo>
                  <a:cubicBezTo>
                    <a:pt x="58" y="32"/>
                    <a:pt x="58" y="33"/>
                    <a:pt x="57"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45" name="Oval 444">
            <a:extLst>
              <a:ext uri="{FF2B5EF4-FFF2-40B4-BE49-F238E27FC236}">
                <a16:creationId xmlns:a16="http://schemas.microsoft.com/office/drawing/2014/main" id="{63D36671-2E86-C578-E79E-1E2C3ABD50F1}"/>
              </a:ext>
            </a:extLst>
          </p:cNvPr>
          <p:cNvSpPr/>
          <p:nvPr/>
        </p:nvSpPr>
        <p:spPr>
          <a:xfrm>
            <a:off x="9703643" y="3188024"/>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Rectangle: Rounded Corners 445">
            <a:extLst>
              <a:ext uri="{FF2B5EF4-FFF2-40B4-BE49-F238E27FC236}">
                <a16:creationId xmlns:a16="http://schemas.microsoft.com/office/drawing/2014/main" id="{DD328816-9F86-A995-63F7-F52AF10FD9FB}"/>
              </a:ext>
            </a:extLst>
          </p:cNvPr>
          <p:cNvSpPr/>
          <p:nvPr/>
        </p:nvSpPr>
        <p:spPr>
          <a:xfrm rot="10800000" flipV="1">
            <a:off x="837368" y="5868109"/>
            <a:ext cx="1092200" cy="256468"/>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9" name="Arc 448">
            <a:extLst>
              <a:ext uri="{FF2B5EF4-FFF2-40B4-BE49-F238E27FC236}">
                <a16:creationId xmlns:a16="http://schemas.microsoft.com/office/drawing/2014/main" id="{0D32B86E-E0EF-564A-42C5-6387A33A6022}"/>
              </a:ext>
            </a:extLst>
          </p:cNvPr>
          <p:cNvSpPr/>
          <p:nvPr/>
        </p:nvSpPr>
        <p:spPr>
          <a:xfrm>
            <a:off x="10411670" y="-471475"/>
            <a:ext cx="1965600" cy="1965231"/>
          </a:xfrm>
          <a:prstGeom prst="arc">
            <a:avLst>
              <a:gd name="adj1" fmla="val 3193315"/>
              <a:gd name="adj2" fmla="val 11974465"/>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Oval 453">
            <a:extLst>
              <a:ext uri="{FF2B5EF4-FFF2-40B4-BE49-F238E27FC236}">
                <a16:creationId xmlns:a16="http://schemas.microsoft.com/office/drawing/2014/main" id="{9FF9F616-30F8-DEBE-F2AA-13893F227737}"/>
              </a:ext>
            </a:extLst>
          </p:cNvPr>
          <p:cNvSpPr/>
          <p:nvPr/>
        </p:nvSpPr>
        <p:spPr>
          <a:xfrm>
            <a:off x="10400329" y="125509"/>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5" name="Oval 454">
            <a:extLst>
              <a:ext uri="{FF2B5EF4-FFF2-40B4-BE49-F238E27FC236}">
                <a16:creationId xmlns:a16="http://schemas.microsoft.com/office/drawing/2014/main" id="{F593E95C-9491-02CB-FE37-EF5E9E7792ED}"/>
              </a:ext>
            </a:extLst>
          </p:cNvPr>
          <p:cNvSpPr/>
          <p:nvPr/>
        </p:nvSpPr>
        <p:spPr>
          <a:xfrm>
            <a:off x="11924329" y="119956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3224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7F012EA1-C150-99E6-A140-993F4844635B}"/>
              </a:ext>
            </a:extLst>
          </p:cNvPr>
          <p:cNvSpPr/>
          <p:nvPr/>
        </p:nvSpPr>
        <p:spPr>
          <a:xfrm flipV="1">
            <a:off x="0" y="4021393"/>
            <a:ext cx="3017428" cy="2765851"/>
          </a:xfrm>
          <a:custGeom>
            <a:avLst/>
            <a:gdLst>
              <a:gd name="connsiteX0" fmla="*/ 703153 w 3017428"/>
              <a:gd name="connsiteY0" fmla="*/ 2765851 h 2765851"/>
              <a:gd name="connsiteX1" fmla="*/ 3017428 w 3017428"/>
              <a:gd name="connsiteY1" fmla="*/ 451577 h 2765851"/>
              <a:gd name="connsiteX2" fmla="*/ 3005480 w 3017428"/>
              <a:gd name="connsiteY2" fmla="*/ 214956 h 2765851"/>
              <a:gd name="connsiteX3" fmla="*/ 2972674 w 3017428"/>
              <a:gd name="connsiteY3" fmla="*/ 0 h 2765851"/>
              <a:gd name="connsiteX4" fmla="*/ 0 w 3017428"/>
              <a:gd name="connsiteY4" fmla="*/ 0 h 2765851"/>
              <a:gd name="connsiteX5" fmla="*/ 0 w 3017428"/>
              <a:gd name="connsiteY5" fmla="*/ 2656331 h 2765851"/>
              <a:gd name="connsiteX6" fmla="*/ 14958 w 3017428"/>
              <a:gd name="connsiteY6" fmla="*/ 2661806 h 2765851"/>
              <a:gd name="connsiteX7" fmla="*/ 703153 w 3017428"/>
              <a:gd name="connsiteY7" fmla="*/ 2765851 h 276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7428" h="2765851">
                <a:moveTo>
                  <a:pt x="703153" y="2765851"/>
                </a:moveTo>
                <a:cubicBezTo>
                  <a:pt x="1981292" y="2765851"/>
                  <a:pt x="3017428" y="1729715"/>
                  <a:pt x="3017428" y="451577"/>
                </a:cubicBezTo>
                <a:cubicBezTo>
                  <a:pt x="3017428" y="371694"/>
                  <a:pt x="3013380" y="292754"/>
                  <a:pt x="3005480" y="214956"/>
                </a:cubicBezTo>
                <a:lnTo>
                  <a:pt x="2972674" y="0"/>
                </a:lnTo>
                <a:lnTo>
                  <a:pt x="0" y="0"/>
                </a:lnTo>
                <a:lnTo>
                  <a:pt x="0" y="2656331"/>
                </a:lnTo>
                <a:lnTo>
                  <a:pt x="14958" y="2661806"/>
                </a:lnTo>
                <a:cubicBezTo>
                  <a:pt x="232359" y="2729424"/>
                  <a:pt x="463502" y="2765851"/>
                  <a:pt x="703153" y="2765851"/>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B0FC43D0-7AFF-AB48-83F7-C400DE01918D}"/>
              </a:ext>
            </a:extLst>
          </p:cNvPr>
          <p:cNvSpPr>
            <a:spLocks noGrp="1"/>
          </p:cNvSpPr>
          <p:nvPr>
            <p:ph type="title"/>
          </p:nvPr>
        </p:nvSpPr>
        <p:spPr/>
        <p:txBody>
          <a:bodyPr/>
          <a:lstStyle/>
          <a:p>
            <a:r>
              <a:rPr lang="en-ID" dirty="0"/>
              <a:t>Implementation Output</a:t>
            </a:r>
          </a:p>
        </p:txBody>
      </p:sp>
      <p:sp>
        <p:nvSpPr>
          <p:cNvPr id="3" name="Slide Number Placeholder 2">
            <a:extLst>
              <a:ext uri="{FF2B5EF4-FFF2-40B4-BE49-F238E27FC236}">
                <a16:creationId xmlns:a16="http://schemas.microsoft.com/office/drawing/2014/main" id="{95657F54-0A2C-3558-A04E-4BDDF2311D46}"/>
              </a:ext>
            </a:extLst>
          </p:cNvPr>
          <p:cNvSpPr>
            <a:spLocks noGrp="1"/>
          </p:cNvSpPr>
          <p:nvPr>
            <p:ph type="sldNum" sz="quarter" idx="12"/>
          </p:nvPr>
        </p:nvSpPr>
        <p:spPr/>
        <p:txBody>
          <a:bodyPr/>
          <a:lstStyle/>
          <a:p>
            <a:fld id="{75416579-C300-48E2-BD77-DE4054BCAD8D}" type="slidenum">
              <a:rPr lang="en-ID" smtClean="0"/>
              <a:pPr/>
              <a:t>15</a:t>
            </a:fld>
            <a:endParaRPr lang="en-ID" dirty="0"/>
          </a:p>
        </p:txBody>
      </p:sp>
      <p:sp>
        <p:nvSpPr>
          <p:cNvPr id="10" name="Rectangle: Rounded Corners 9">
            <a:extLst>
              <a:ext uri="{FF2B5EF4-FFF2-40B4-BE49-F238E27FC236}">
                <a16:creationId xmlns:a16="http://schemas.microsoft.com/office/drawing/2014/main" id="{C449CC87-3C32-6A8E-2689-17AA0FAFE9D7}"/>
              </a:ext>
            </a:extLst>
          </p:cNvPr>
          <p:cNvSpPr/>
          <p:nvPr/>
        </p:nvSpPr>
        <p:spPr>
          <a:xfrm>
            <a:off x="641509" y="1657151"/>
            <a:ext cx="5375570"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1" name="Rectangle: Rounded Corners 10">
            <a:extLst>
              <a:ext uri="{FF2B5EF4-FFF2-40B4-BE49-F238E27FC236}">
                <a16:creationId xmlns:a16="http://schemas.microsoft.com/office/drawing/2014/main" id="{55AB94C3-D772-D4F0-C0BC-2BF6BC18F282}"/>
              </a:ext>
            </a:extLst>
          </p:cNvPr>
          <p:cNvSpPr/>
          <p:nvPr/>
        </p:nvSpPr>
        <p:spPr>
          <a:xfrm>
            <a:off x="6481494" y="1657151"/>
            <a:ext cx="5270982"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F48EAFB7-9D42-A714-0972-0311752A6EE6}"/>
              </a:ext>
            </a:extLst>
          </p:cNvPr>
          <p:cNvSpPr txBox="1"/>
          <p:nvPr/>
        </p:nvSpPr>
        <p:spPr>
          <a:xfrm flipH="1">
            <a:off x="914097" y="2278743"/>
            <a:ext cx="2217871" cy="3239651"/>
          </a:xfrm>
          <a:prstGeom prst="rect">
            <a:avLst/>
          </a:prstGeom>
          <a:noFill/>
        </p:spPr>
        <p:txBody>
          <a:bodyPr wrap="square" lIns="0" tIns="0" rIns="0" bIns="0">
            <a:noAutofit/>
          </a:bodyPr>
          <a:lstStyle/>
          <a:p>
            <a:pPr>
              <a:spcAft>
                <a:spcPts val="1200"/>
              </a:spcAft>
            </a:pPr>
            <a:endParaRPr lang="en-ID" sz="1600" i="0" dirty="0">
              <a:effectLst/>
              <a:latin typeface="Segoe UI" panose="020B0502040204020203" pitchFamily="34" charset="0"/>
              <a:cs typeface="Segoe UI" panose="020B0502040204020203" pitchFamily="34" charset="0"/>
            </a:endParaRPr>
          </a:p>
        </p:txBody>
      </p:sp>
      <p:sp>
        <p:nvSpPr>
          <p:cNvPr id="15" name="Oval 14">
            <a:extLst>
              <a:ext uri="{FF2B5EF4-FFF2-40B4-BE49-F238E27FC236}">
                <a16:creationId xmlns:a16="http://schemas.microsoft.com/office/drawing/2014/main" id="{5BA2DB28-EF27-9A31-23B6-E86D6B3C750F}"/>
              </a:ext>
            </a:extLst>
          </p:cNvPr>
          <p:cNvSpPr/>
          <p:nvPr/>
        </p:nvSpPr>
        <p:spPr>
          <a:xfrm>
            <a:off x="914101" y="1339606"/>
            <a:ext cx="711020" cy="711020"/>
          </a:xfrm>
          <a:prstGeom prst="ellipse">
            <a:avLst/>
          </a:prstGeom>
          <a:solidFill>
            <a:srgbClr val="10A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16" name="Rectangle: Rounded Corners 15">
            <a:extLst>
              <a:ext uri="{FF2B5EF4-FFF2-40B4-BE49-F238E27FC236}">
                <a16:creationId xmlns:a16="http://schemas.microsoft.com/office/drawing/2014/main" id="{1FDCE5CC-21E0-24D0-F347-B1BDB6EFA72E}"/>
              </a:ext>
            </a:extLst>
          </p:cNvPr>
          <p:cNvSpPr/>
          <p:nvPr/>
        </p:nvSpPr>
        <p:spPr>
          <a:xfrm rot="10800000" flipV="1">
            <a:off x="914101" y="5810160"/>
            <a:ext cx="692629" cy="179657"/>
          </a:xfrm>
          <a:prstGeom prst="roundRect">
            <a:avLst>
              <a:gd name="adj" fmla="val 50000"/>
            </a:avLst>
          </a:prstGeom>
          <a:solidFill>
            <a:srgbClr val="10A95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5481071C-F5A2-7242-1253-5B7BF3F7484D}"/>
              </a:ext>
            </a:extLst>
          </p:cNvPr>
          <p:cNvSpPr/>
          <p:nvPr/>
        </p:nvSpPr>
        <p:spPr>
          <a:xfrm>
            <a:off x="6943269" y="1339606"/>
            <a:ext cx="711020" cy="711020"/>
          </a:xfrm>
          <a:prstGeom prst="ellipse">
            <a:avLst/>
          </a:prstGeom>
          <a:solidFill>
            <a:srgbClr val="FFD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19" name="Rectangle: Rounded Corners 18">
            <a:extLst>
              <a:ext uri="{FF2B5EF4-FFF2-40B4-BE49-F238E27FC236}">
                <a16:creationId xmlns:a16="http://schemas.microsoft.com/office/drawing/2014/main" id="{6EACF6CD-19F4-299D-2BD8-E22BC846D47A}"/>
              </a:ext>
            </a:extLst>
          </p:cNvPr>
          <p:cNvSpPr/>
          <p:nvPr/>
        </p:nvSpPr>
        <p:spPr>
          <a:xfrm rot="10800000" flipV="1">
            <a:off x="6931180" y="5777706"/>
            <a:ext cx="692629" cy="179657"/>
          </a:xfrm>
          <a:prstGeom prst="roundRect">
            <a:avLst>
              <a:gd name="adj" fmla="val 50000"/>
            </a:avLst>
          </a:prstGeom>
          <a:solidFill>
            <a:srgbClr val="FFD50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reeform 5">
            <a:extLst>
              <a:ext uri="{FF2B5EF4-FFF2-40B4-BE49-F238E27FC236}">
                <a16:creationId xmlns:a16="http://schemas.microsoft.com/office/drawing/2014/main" id="{5208798E-6196-76F2-54AE-C81D107AE691}"/>
              </a:ext>
            </a:extLst>
          </p:cNvPr>
          <p:cNvSpPr>
            <a:spLocks/>
          </p:cNvSpPr>
          <p:nvPr/>
        </p:nvSpPr>
        <p:spPr bwMode="auto">
          <a:xfrm>
            <a:off x="1104367" y="152842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a:extLst>
              <a:ext uri="{FF2B5EF4-FFF2-40B4-BE49-F238E27FC236}">
                <a16:creationId xmlns:a16="http://schemas.microsoft.com/office/drawing/2014/main" id="{B8160EC5-EEDB-A519-15A9-FBB6A4B1CA40}"/>
              </a:ext>
            </a:extLst>
          </p:cNvPr>
          <p:cNvSpPr>
            <a:spLocks/>
          </p:cNvSpPr>
          <p:nvPr/>
        </p:nvSpPr>
        <p:spPr bwMode="auto">
          <a:xfrm>
            <a:off x="7133534" y="151720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0" name="Group 39">
            <a:extLst>
              <a:ext uri="{FF2B5EF4-FFF2-40B4-BE49-F238E27FC236}">
                <a16:creationId xmlns:a16="http://schemas.microsoft.com/office/drawing/2014/main" id="{A010BB36-DA9A-B117-3F8A-32AFB5968F71}"/>
              </a:ext>
            </a:extLst>
          </p:cNvPr>
          <p:cNvGrpSpPr/>
          <p:nvPr/>
        </p:nvGrpSpPr>
        <p:grpSpPr>
          <a:xfrm>
            <a:off x="10635168" y="-400287"/>
            <a:ext cx="1716080" cy="1705915"/>
            <a:chOff x="10400329" y="-471475"/>
            <a:chExt cx="1976941" cy="1965231"/>
          </a:xfrm>
        </p:grpSpPr>
        <p:sp>
          <p:nvSpPr>
            <p:cNvPr id="30" name="Freeform: Shape 29">
              <a:extLst>
                <a:ext uri="{FF2B5EF4-FFF2-40B4-BE49-F238E27FC236}">
                  <a16:creationId xmlns:a16="http://schemas.microsoft.com/office/drawing/2014/main" id="{44A6E6C1-94E0-90A1-D882-5C20B0FBCD4F}"/>
                </a:ext>
              </a:extLst>
            </p:cNvPr>
            <p:cNvSpPr/>
            <p:nvPr/>
          </p:nvSpPr>
          <p:spPr>
            <a:xfrm>
              <a:off x="10411671" y="0"/>
              <a:ext cx="1786523" cy="1493756"/>
            </a:xfrm>
            <a:custGeom>
              <a:avLst/>
              <a:gdLst>
                <a:gd name="connsiteX0" fmla="*/ 146930 w 1786523"/>
                <a:gd name="connsiteY0" fmla="*/ 0 h 1493756"/>
                <a:gd name="connsiteX1" fmla="*/ 1786523 w 1786523"/>
                <a:gd name="connsiteY1" fmla="*/ 0 h 1493756"/>
                <a:gd name="connsiteX2" fmla="*/ 1786523 w 1786523"/>
                <a:gd name="connsiteY2" fmla="*/ 1074060 h 1493756"/>
                <a:gd name="connsiteX3" fmla="*/ 1677744 w 1786523"/>
                <a:gd name="connsiteY3" fmla="*/ 1205900 h 1493756"/>
                <a:gd name="connsiteX4" fmla="*/ 982800 w 1786523"/>
                <a:gd name="connsiteY4" fmla="*/ 1493756 h 1493756"/>
                <a:gd name="connsiteX5" fmla="*/ 0 w 1786523"/>
                <a:gd name="connsiteY5" fmla="*/ 510956 h 1493756"/>
                <a:gd name="connsiteX6" fmla="*/ 77233 w 1786523"/>
                <a:gd name="connsiteY6" fmla="*/ 128406 h 149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523" h="1493756">
                  <a:moveTo>
                    <a:pt x="146930" y="0"/>
                  </a:moveTo>
                  <a:lnTo>
                    <a:pt x="1786523" y="0"/>
                  </a:lnTo>
                  <a:lnTo>
                    <a:pt x="1786523" y="1074060"/>
                  </a:lnTo>
                  <a:lnTo>
                    <a:pt x="1677744" y="1205900"/>
                  </a:lnTo>
                  <a:cubicBezTo>
                    <a:pt x="1499893" y="1383752"/>
                    <a:pt x="1254193" y="1493756"/>
                    <a:pt x="982800" y="1493756"/>
                  </a:cubicBezTo>
                  <a:cubicBezTo>
                    <a:pt x="440015" y="1493756"/>
                    <a:pt x="0" y="1053741"/>
                    <a:pt x="0" y="510956"/>
                  </a:cubicBezTo>
                  <a:cubicBezTo>
                    <a:pt x="0" y="375260"/>
                    <a:pt x="27501" y="245987"/>
                    <a:pt x="77233" y="128406"/>
                  </a:cubicBezTo>
                  <a:close/>
                </a:path>
              </a:pathLst>
            </a:custGeom>
            <a:solidFill>
              <a:srgbClr val="E9B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Arc 35">
              <a:extLst>
                <a:ext uri="{FF2B5EF4-FFF2-40B4-BE49-F238E27FC236}">
                  <a16:creationId xmlns:a16="http://schemas.microsoft.com/office/drawing/2014/main" id="{98B87ABA-6EEF-34C5-50B2-CBE35DF48B54}"/>
                </a:ext>
              </a:extLst>
            </p:cNvPr>
            <p:cNvSpPr/>
            <p:nvPr/>
          </p:nvSpPr>
          <p:spPr>
            <a:xfrm>
              <a:off x="10411670" y="-471475"/>
              <a:ext cx="1965600" cy="1965231"/>
            </a:xfrm>
            <a:prstGeom prst="arc">
              <a:avLst>
                <a:gd name="adj1" fmla="val 3193315"/>
                <a:gd name="adj2" fmla="val 11974465"/>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a:extLst>
                <a:ext uri="{FF2B5EF4-FFF2-40B4-BE49-F238E27FC236}">
                  <a16:creationId xmlns:a16="http://schemas.microsoft.com/office/drawing/2014/main" id="{DCE8DEA9-DF2C-375A-24DE-EB39DE55EEE7}"/>
                </a:ext>
              </a:extLst>
            </p:cNvPr>
            <p:cNvSpPr/>
            <p:nvPr/>
          </p:nvSpPr>
          <p:spPr>
            <a:xfrm>
              <a:off x="10400329" y="125509"/>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1866C358-E682-5795-60F5-175BC8984228}"/>
                </a:ext>
              </a:extLst>
            </p:cNvPr>
            <p:cNvSpPr/>
            <p:nvPr/>
          </p:nvSpPr>
          <p:spPr>
            <a:xfrm>
              <a:off x="11965476" y="119956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D16E520C-4262-8477-AAB1-C8C90A7D80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915" y="2089920"/>
            <a:ext cx="5370164" cy="3482223"/>
          </a:xfrm>
          <a:prstGeom prst="rect">
            <a:avLst/>
          </a:prstGeom>
          <a:noFill/>
          <a:ln>
            <a:noFill/>
          </a:ln>
        </p:spPr>
      </p:pic>
      <p:pic>
        <p:nvPicPr>
          <p:cNvPr id="5" name="Picture 4">
            <a:extLst>
              <a:ext uri="{FF2B5EF4-FFF2-40B4-BE49-F238E27FC236}">
                <a16:creationId xmlns:a16="http://schemas.microsoft.com/office/drawing/2014/main" id="{FC15AAF1-97DF-CC15-7A6B-22E50D9DA6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199" y="2089921"/>
            <a:ext cx="5161265" cy="3428473"/>
          </a:xfrm>
          <a:prstGeom prst="rect">
            <a:avLst/>
          </a:prstGeom>
          <a:noFill/>
          <a:ln>
            <a:noFill/>
          </a:ln>
        </p:spPr>
      </p:pic>
    </p:spTree>
    <p:extLst>
      <p:ext uri="{BB962C8B-B14F-4D97-AF65-F5344CB8AC3E}">
        <p14:creationId xmlns:p14="http://schemas.microsoft.com/office/powerpoint/2010/main" val="2720173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7F012EA1-C150-99E6-A140-993F4844635B}"/>
              </a:ext>
            </a:extLst>
          </p:cNvPr>
          <p:cNvSpPr/>
          <p:nvPr/>
        </p:nvSpPr>
        <p:spPr>
          <a:xfrm flipV="1">
            <a:off x="0" y="4021393"/>
            <a:ext cx="3017428" cy="2765851"/>
          </a:xfrm>
          <a:custGeom>
            <a:avLst/>
            <a:gdLst>
              <a:gd name="connsiteX0" fmla="*/ 703153 w 3017428"/>
              <a:gd name="connsiteY0" fmla="*/ 2765851 h 2765851"/>
              <a:gd name="connsiteX1" fmla="*/ 3017428 w 3017428"/>
              <a:gd name="connsiteY1" fmla="*/ 451577 h 2765851"/>
              <a:gd name="connsiteX2" fmla="*/ 3005480 w 3017428"/>
              <a:gd name="connsiteY2" fmla="*/ 214956 h 2765851"/>
              <a:gd name="connsiteX3" fmla="*/ 2972674 w 3017428"/>
              <a:gd name="connsiteY3" fmla="*/ 0 h 2765851"/>
              <a:gd name="connsiteX4" fmla="*/ 0 w 3017428"/>
              <a:gd name="connsiteY4" fmla="*/ 0 h 2765851"/>
              <a:gd name="connsiteX5" fmla="*/ 0 w 3017428"/>
              <a:gd name="connsiteY5" fmla="*/ 2656331 h 2765851"/>
              <a:gd name="connsiteX6" fmla="*/ 14958 w 3017428"/>
              <a:gd name="connsiteY6" fmla="*/ 2661806 h 2765851"/>
              <a:gd name="connsiteX7" fmla="*/ 703153 w 3017428"/>
              <a:gd name="connsiteY7" fmla="*/ 2765851 h 276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7428" h="2765851">
                <a:moveTo>
                  <a:pt x="703153" y="2765851"/>
                </a:moveTo>
                <a:cubicBezTo>
                  <a:pt x="1981292" y="2765851"/>
                  <a:pt x="3017428" y="1729715"/>
                  <a:pt x="3017428" y="451577"/>
                </a:cubicBezTo>
                <a:cubicBezTo>
                  <a:pt x="3017428" y="371694"/>
                  <a:pt x="3013380" y="292754"/>
                  <a:pt x="3005480" y="214956"/>
                </a:cubicBezTo>
                <a:lnTo>
                  <a:pt x="2972674" y="0"/>
                </a:lnTo>
                <a:lnTo>
                  <a:pt x="0" y="0"/>
                </a:lnTo>
                <a:lnTo>
                  <a:pt x="0" y="2656331"/>
                </a:lnTo>
                <a:lnTo>
                  <a:pt x="14958" y="2661806"/>
                </a:lnTo>
                <a:cubicBezTo>
                  <a:pt x="232359" y="2729424"/>
                  <a:pt x="463502" y="2765851"/>
                  <a:pt x="703153" y="2765851"/>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B0FC43D0-7AFF-AB48-83F7-C400DE01918D}"/>
              </a:ext>
            </a:extLst>
          </p:cNvPr>
          <p:cNvSpPr>
            <a:spLocks noGrp="1"/>
          </p:cNvSpPr>
          <p:nvPr>
            <p:ph type="title"/>
          </p:nvPr>
        </p:nvSpPr>
        <p:spPr/>
        <p:txBody>
          <a:bodyPr/>
          <a:lstStyle/>
          <a:p>
            <a:r>
              <a:rPr lang="en-ID" dirty="0"/>
              <a:t>Implementation Output</a:t>
            </a:r>
          </a:p>
        </p:txBody>
      </p:sp>
      <p:sp>
        <p:nvSpPr>
          <p:cNvPr id="3" name="Slide Number Placeholder 2">
            <a:extLst>
              <a:ext uri="{FF2B5EF4-FFF2-40B4-BE49-F238E27FC236}">
                <a16:creationId xmlns:a16="http://schemas.microsoft.com/office/drawing/2014/main" id="{95657F54-0A2C-3558-A04E-4BDDF2311D46}"/>
              </a:ext>
            </a:extLst>
          </p:cNvPr>
          <p:cNvSpPr>
            <a:spLocks noGrp="1"/>
          </p:cNvSpPr>
          <p:nvPr>
            <p:ph type="sldNum" sz="quarter" idx="12"/>
          </p:nvPr>
        </p:nvSpPr>
        <p:spPr/>
        <p:txBody>
          <a:bodyPr/>
          <a:lstStyle/>
          <a:p>
            <a:fld id="{75416579-C300-48E2-BD77-DE4054BCAD8D}" type="slidenum">
              <a:rPr lang="en-ID" smtClean="0"/>
              <a:pPr/>
              <a:t>16</a:t>
            </a:fld>
            <a:endParaRPr lang="en-ID" dirty="0"/>
          </a:p>
        </p:txBody>
      </p:sp>
      <p:sp>
        <p:nvSpPr>
          <p:cNvPr id="10" name="Rectangle: Rounded Corners 9">
            <a:extLst>
              <a:ext uri="{FF2B5EF4-FFF2-40B4-BE49-F238E27FC236}">
                <a16:creationId xmlns:a16="http://schemas.microsoft.com/office/drawing/2014/main" id="{C449CC87-3C32-6A8E-2689-17AA0FAFE9D7}"/>
              </a:ext>
            </a:extLst>
          </p:cNvPr>
          <p:cNvSpPr/>
          <p:nvPr/>
        </p:nvSpPr>
        <p:spPr>
          <a:xfrm>
            <a:off x="641509" y="1657151"/>
            <a:ext cx="5375570"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1" name="Rectangle: Rounded Corners 10">
            <a:extLst>
              <a:ext uri="{FF2B5EF4-FFF2-40B4-BE49-F238E27FC236}">
                <a16:creationId xmlns:a16="http://schemas.microsoft.com/office/drawing/2014/main" id="{55AB94C3-D772-D4F0-C0BC-2BF6BC18F282}"/>
              </a:ext>
            </a:extLst>
          </p:cNvPr>
          <p:cNvSpPr/>
          <p:nvPr/>
        </p:nvSpPr>
        <p:spPr>
          <a:xfrm>
            <a:off x="6481494" y="1657151"/>
            <a:ext cx="5270982"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F48EAFB7-9D42-A714-0972-0311752A6EE6}"/>
              </a:ext>
            </a:extLst>
          </p:cNvPr>
          <p:cNvSpPr txBox="1"/>
          <p:nvPr/>
        </p:nvSpPr>
        <p:spPr>
          <a:xfrm flipH="1">
            <a:off x="914097" y="2278743"/>
            <a:ext cx="2217871" cy="3239651"/>
          </a:xfrm>
          <a:prstGeom prst="rect">
            <a:avLst/>
          </a:prstGeom>
          <a:noFill/>
        </p:spPr>
        <p:txBody>
          <a:bodyPr wrap="square" lIns="0" tIns="0" rIns="0" bIns="0">
            <a:noAutofit/>
          </a:bodyPr>
          <a:lstStyle/>
          <a:p>
            <a:pPr>
              <a:spcAft>
                <a:spcPts val="1200"/>
              </a:spcAft>
            </a:pPr>
            <a:endParaRPr lang="en-ID" sz="1600" i="0" dirty="0">
              <a:effectLst/>
              <a:latin typeface="Segoe UI" panose="020B0502040204020203" pitchFamily="34" charset="0"/>
              <a:cs typeface="Segoe UI" panose="020B0502040204020203" pitchFamily="34" charset="0"/>
            </a:endParaRPr>
          </a:p>
        </p:txBody>
      </p:sp>
      <p:sp>
        <p:nvSpPr>
          <p:cNvPr id="15" name="Oval 14">
            <a:extLst>
              <a:ext uri="{FF2B5EF4-FFF2-40B4-BE49-F238E27FC236}">
                <a16:creationId xmlns:a16="http://schemas.microsoft.com/office/drawing/2014/main" id="{5BA2DB28-EF27-9A31-23B6-E86D6B3C750F}"/>
              </a:ext>
            </a:extLst>
          </p:cNvPr>
          <p:cNvSpPr/>
          <p:nvPr/>
        </p:nvSpPr>
        <p:spPr>
          <a:xfrm>
            <a:off x="914101" y="1339606"/>
            <a:ext cx="711020" cy="711020"/>
          </a:xfrm>
          <a:prstGeom prst="ellipse">
            <a:avLst/>
          </a:prstGeom>
          <a:solidFill>
            <a:srgbClr val="A25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16" name="Rectangle: Rounded Corners 15">
            <a:extLst>
              <a:ext uri="{FF2B5EF4-FFF2-40B4-BE49-F238E27FC236}">
                <a16:creationId xmlns:a16="http://schemas.microsoft.com/office/drawing/2014/main" id="{1FDCE5CC-21E0-24D0-F347-B1BDB6EFA72E}"/>
              </a:ext>
            </a:extLst>
          </p:cNvPr>
          <p:cNvSpPr/>
          <p:nvPr/>
        </p:nvSpPr>
        <p:spPr>
          <a:xfrm rot="10800000" flipV="1">
            <a:off x="914101" y="5810160"/>
            <a:ext cx="692629" cy="179657"/>
          </a:xfrm>
          <a:prstGeom prst="roundRect">
            <a:avLst>
              <a:gd name="adj" fmla="val 50000"/>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5481071C-F5A2-7242-1253-5B7BF3F7484D}"/>
              </a:ext>
            </a:extLst>
          </p:cNvPr>
          <p:cNvSpPr/>
          <p:nvPr/>
        </p:nvSpPr>
        <p:spPr>
          <a:xfrm>
            <a:off x="6943269" y="1339606"/>
            <a:ext cx="711020" cy="7110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19" name="Rectangle: Rounded Corners 18">
            <a:extLst>
              <a:ext uri="{FF2B5EF4-FFF2-40B4-BE49-F238E27FC236}">
                <a16:creationId xmlns:a16="http://schemas.microsoft.com/office/drawing/2014/main" id="{6EACF6CD-19F4-299D-2BD8-E22BC846D47A}"/>
              </a:ext>
            </a:extLst>
          </p:cNvPr>
          <p:cNvSpPr/>
          <p:nvPr/>
        </p:nvSpPr>
        <p:spPr>
          <a:xfrm rot="10800000" flipV="1">
            <a:off x="6931180" y="5777706"/>
            <a:ext cx="692629" cy="179657"/>
          </a:xfrm>
          <a:prstGeom prst="roundRect">
            <a:avLst>
              <a:gd name="adj" fmla="val 50000"/>
            </a:avLst>
          </a:prstGeom>
          <a:solidFill>
            <a:srgbClr val="C0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reeform 5">
            <a:extLst>
              <a:ext uri="{FF2B5EF4-FFF2-40B4-BE49-F238E27FC236}">
                <a16:creationId xmlns:a16="http://schemas.microsoft.com/office/drawing/2014/main" id="{5208798E-6196-76F2-54AE-C81D107AE691}"/>
              </a:ext>
            </a:extLst>
          </p:cNvPr>
          <p:cNvSpPr>
            <a:spLocks/>
          </p:cNvSpPr>
          <p:nvPr/>
        </p:nvSpPr>
        <p:spPr bwMode="auto">
          <a:xfrm>
            <a:off x="1104367" y="152842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a:extLst>
              <a:ext uri="{FF2B5EF4-FFF2-40B4-BE49-F238E27FC236}">
                <a16:creationId xmlns:a16="http://schemas.microsoft.com/office/drawing/2014/main" id="{B8160EC5-EEDB-A519-15A9-FBB6A4B1CA40}"/>
              </a:ext>
            </a:extLst>
          </p:cNvPr>
          <p:cNvSpPr>
            <a:spLocks/>
          </p:cNvSpPr>
          <p:nvPr/>
        </p:nvSpPr>
        <p:spPr bwMode="auto">
          <a:xfrm>
            <a:off x="7133534" y="151720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0" name="Group 39">
            <a:extLst>
              <a:ext uri="{FF2B5EF4-FFF2-40B4-BE49-F238E27FC236}">
                <a16:creationId xmlns:a16="http://schemas.microsoft.com/office/drawing/2014/main" id="{A010BB36-DA9A-B117-3F8A-32AFB5968F71}"/>
              </a:ext>
            </a:extLst>
          </p:cNvPr>
          <p:cNvGrpSpPr/>
          <p:nvPr/>
        </p:nvGrpSpPr>
        <p:grpSpPr>
          <a:xfrm>
            <a:off x="10635168" y="-400287"/>
            <a:ext cx="1716080" cy="1705915"/>
            <a:chOff x="10400329" y="-471475"/>
            <a:chExt cx="1976941" cy="1965231"/>
          </a:xfrm>
        </p:grpSpPr>
        <p:sp>
          <p:nvSpPr>
            <p:cNvPr id="30" name="Freeform: Shape 29">
              <a:extLst>
                <a:ext uri="{FF2B5EF4-FFF2-40B4-BE49-F238E27FC236}">
                  <a16:creationId xmlns:a16="http://schemas.microsoft.com/office/drawing/2014/main" id="{44A6E6C1-94E0-90A1-D882-5C20B0FBCD4F}"/>
                </a:ext>
              </a:extLst>
            </p:cNvPr>
            <p:cNvSpPr/>
            <p:nvPr/>
          </p:nvSpPr>
          <p:spPr>
            <a:xfrm>
              <a:off x="10411671" y="0"/>
              <a:ext cx="1786523" cy="1493756"/>
            </a:xfrm>
            <a:custGeom>
              <a:avLst/>
              <a:gdLst>
                <a:gd name="connsiteX0" fmla="*/ 146930 w 1786523"/>
                <a:gd name="connsiteY0" fmla="*/ 0 h 1493756"/>
                <a:gd name="connsiteX1" fmla="*/ 1786523 w 1786523"/>
                <a:gd name="connsiteY1" fmla="*/ 0 h 1493756"/>
                <a:gd name="connsiteX2" fmla="*/ 1786523 w 1786523"/>
                <a:gd name="connsiteY2" fmla="*/ 1074060 h 1493756"/>
                <a:gd name="connsiteX3" fmla="*/ 1677744 w 1786523"/>
                <a:gd name="connsiteY3" fmla="*/ 1205900 h 1493756"/>
                <a:gd name="connsiteX4" fmla="*/ 982800 w 1786523"/>
                <a:gd name="connsiteY4" fmla="*/ 1493756 h 1493756"/>
                <a:gd name="connsiteX5" fmla="*/ 0 w 1786523"/>
                <a:gd name="connsiteY5" fmla="*/ 510956 h 1493756"/>
                <a:gd name="connsiteX6" fmla="*/ 77233 w 1786523"/>
                <a:gd name="connsiteY6" fmla="*/ 128406 h 149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523" h="1493756">
                  <a:moveTo>
                    <a:pt x="146930" y="0"/>
                  </a:moveTo>
                  <a:lnTo>
                    <a:pt x="1786523" y="0"/>
                  </a:lnTo>
                  <a:lnTo>
                    <a:pt x="1786523" y="1074060"/>
                  </a:lnTo>
                  <a:lnTo>
                    <a:pt x="1677744" y="1205900"/>
                  </a:lnTo>
                  <a:cubicBezTo>
                    <a:pt x="1499893" y="1383752"/>
                    <a:pt x="1254193" y="1493756"/>
                    <a:pt x="982800" y="1493756"/>
                  </a:cubicBezTo>
                  <a:cubicBezTo>
                    <a:pt x="440015" y="1493756"/>
                    <a:pt x="0" y="1053741"/>
                    <a:pt x="0" y="510956"/>
                  </a:cubicBezTo>
                  <a:cubicBezTo>
                    <a:pt x="0" y="375260"/>
                    <a:pt x="27501" y="245987"/>
                    <a:pt x="77233" y="128406"/>
                  </a:cubicBezTo>
                  <a:close/>
                </a:path>
              </a:pathLst>
            </a:custGeom>
            <a:solidFill>
              <a:srgbClr val="E9B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Arc 35">
              <a:extLst>
                <a:ext uri="{FF2B5EF4-FFF2-40B4-BE49-F238E27FC236}">
                  <a16:creationId xmlns:a16="http://schemas.microsoft.com/office/drawing/2014/main" id="{98B87ABA-6EEF-34C5-50B2-CBE35DF48B54}"/>
                </a:ext>
              </a:extLst>
            </p:cNvPr>
            <p:cNvSpPr/>
            <p:nvPr/>
          </p:nvSpPr>
          <p:spPr>
            <a:xfrm>
              <a:off x="10411670" y="-471475"/>
              <a:ext cx="1965600" cy="1965231"/>
            </a:xfrm>
            <a:prstGeom prst="arc">
              <a:avLst>
                <a:gd name="adj1" fmla="val 3193315"/>
                <a:gd name="adj2" fmla="val 11974465"/>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a:extLst>
                <a:ext uri="{FF2B5EF4-FFF2-40B4-BE49-F238E27FC236}">
                  <a16:creationId xmlns:a16="http://schemas.microsoft.com/office/drawing/2014/main" id="{DCE8DEA9-DF2C-375A-24DE-EB39DE55EEE7}"/>
                </a:ext>
              </a:extLst>
            </p:cNvPr>
            <p:cNvSpPr/>
            <p:nvPr/>
          </p:nvSpPr>
          <p:spPr>
            <a:xfrm>
              <a:off x="10400329" y="125509"/>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1866C358-E682-5795-60F5-175BC8984228}"/>
                </a:ext>
              </a:extLst>
            </p:cNvPr>
            <p:cNvSpPr/>
            <p:nvPr/>
          </p:nvSpPr>
          <p:spPr>
            <a:xfrm>
              <a:off x="11965476" y="119956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08E3A388-1431-B896-FDA1-027EC8F659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957" y="2089922"/>
            <a:ext cx="5194593" cy="3428472"/>
          </a:xfrm>
          <a:prstGeom prst="rect">
            <a:avLst/>
          </a:prstGeom>
          <a:noFill/>
          <a:ln>
            <a:noFill/>
          </a:ln>
        </p:spPr>
      </p:pic>
      <p:pic>
        <p:nvPicPr>
          <p:cNvPr id="7" name="Picture 6">
            <a:extLst>
              <a:ext uri="{FF2B5EF4-FFF2-40B4-BE49-F238E27FC236}">
                <a16:creationId xmlns:a16="http://schemas.microsoft.com/office/drawing/2014/main" id="{1C64954B-4E53-2112-6B63-BB7582CFBC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143" y="2084510"/>
            <a:ext cx="5081407" cy="3433883"/>
          </a:xfrm>
          <a:prstGeom prst="rect">
            <a:avLst/>
          </a:prstGeom>
          <a:noFill/>
          <a:ln>
            <a:noFill/>
          </a:ln>
        </p:spPr>
      </p:pic>
    </p:spTree>
    <p:extLst>
      <p:ext uri="{BB962C8B-B14F-4D97-AF65-F5344CB8AC3E}">
        <p14:creationId xmlns:p14="http://schemas.microsoft.com/office/powerpoint/2010/main" val="3527038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169" name="Freeform: Shape 168">
            <a:extLst>
              <a:ext uri="{FF2B5EF4-FFF2-40B4-BE49-F238E27FC236}">
                <a16:creationId xmlns:a16="http://schemas.microsoft.com/office/drawing/2014/main" id="{E970AFAF-484C-E5C1-17D6-B0D541DFF766}"/>
              </a:ext>
            </a:extLst>
          </p:cNvPr>
          <p:cNvSpPr/>
          <p:nvPr/>
        </p:nvSpPr>
        <p:spPr>
          <a:xfrm rot="5400000" flipV="1">
            <a:off x="-504875" y="3757362"/>
            <a:ext cx="2509092" cy="1499341"/>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67" name="Group 66">
            <a:extLst>
              <a:ext uri="{FF2B5EF4-FFF2-40B4-BE49-F238E27FC236}">
                <a16:creationId xmlns:a16="http://schemas.microsoft.com/office/drawing/2014/main" id="{8F794B2A-F17E-1860-9DD0-562D1790322F}"/>
              </a:ext>
            </a:extLst>
          </p:cNvPr>
          <p:cNvGrpSpPr/>
          <p:nvPr/>
        </p:nvGrpSpPr>
        <p:grpSpPr>
          <a:xfrm flipH="1">
            <a:off x="4428153" y="185941"/>
            <a:ext cx="7249337" cy="5926387"/>
            <a:chOff x="15606378" y="193332"/>
            <a:chExt cx="7977492" cy="6521659"/>
          </a:xfrm>
        </p:grpSpPr>
        <p:sp>
          <p:nvSpPr>
            <p:cNvPr id="68" name="Freeform: Shape 67">
              <a:extLst>
                <a:ext uri="{FF2B5EF4-FFF2-40B4-BE49-F238E27FC236}">
                  <a16:creationId xmlns:a16="http://schemas.microsoft.com/office/drawing/2014/main" id="{CF91A272-CB65-C34B-664A-3FEECCD00598}"/>
                </a:ext>
              </a:extLst>
            </p:cNvPr>
            <p:cNvSpPr/>
            <p:nvPr/>
          </p:nvSpPr>
          <p:spPr>
            <a:xfrm>
              <a:off x="16171135" y="554583"/>
              <a:ext cx="7412735" cy="5932639"/>
            </a:xfrm>
            <a:custGeom>
              <a:avLst/>
              <a:gdLst>
                <a:gd name="connsiteX0" fmla="*/ 0 w 7412735"/>
                <a:gd name="connsiteY0" fmla="*/ 0 h 5932639"/>
                <a:gd name="connsiteX1" fmla="*/ 0 w 7412735"/>
                <a:gd name="connsiteY1" fmla="*/ 5932640 h 5932639"/>
                <a:gd name="connsiteX2" fmla="*/ 7412736 w 7412735"/>
                <a:gd name="connsiteY2" fmla="*/ 5932640 h 5932639"/>
                <a:gd name="connsiteX3" fmla="*/ 7412736 w 7412735"/>
                <a:gd name="connsiteY3" fmla="*/ 0 h 5932639"/>
                <a:gd name="connsiteX4" fmla="*/ 0 w 7412735"/>
                <a:gd name="connsiteY4" fmla="*/ 0 h 5932639"/>
                <a:gd name="connsiteX5" fmla="*/ 7400418 w 7412735"/>
                <a:gd name="connsiteY5" fmla="*/ 740042 h 5932639"/>
                <a:gd name="connsiteX6" fmla="*/ 6672707 w 7412735"/>
                <a:gd name="connsiteY6" fmla="*/ 740042 h 5932639"/>
                <a:gd name="connsiteX7" fmla="*/ 6672707 w 7412735"/>
                <a:gd name="connsiteY7" fmla="*/ 12332 h 5932639"/>
                <a:gd name="connsiteX8" fmla="*/ 7400418 w 7412735"/>
                <a:gd name="connsiteY8" fmla="*/ 12332 h 5932639"/>
                <a:gd name="connsiteX9" fmla="*/ 7400418 w 7412735"/>
                <a:gd name="connsiteY9" fmla="*/ 740042 h 5932639"/>
                <a:gd name="connsiteX10" fmla="*/ 3700215 w 7412735"/>
                <a:gd name="connsiteY10" fmla="*/ 2972505 h 5932639"/>
                <a:gd name="connsiteX11" fmla="*/ 3700215 w 7412735"/>
                <a:gd name="connsiteY11" fmla="*/ 3700215 h 5932639"/>
                <a:gd name="connsiteX12" fmla="*/ 2972505 w 7412735"/>
                <a:gd name="connsiteY12" fmla="*/ 3700215 h 5932639"/>
                <a:gd name="connsiteX13" fmla="*/ 2972505 w 7412735"/>
                <a:gd name="connsiteY13" fmla="*/ 2972505 h 5932639"/>
                <a:gd name="connsiteX14" fmla="*/ 3700215 w 7412735"/>
                <a:gd name="connsiteY14" fmla="*/ 2972505 h 5932639"/>
                <a:gd name="connsiteX15" fmla="*/ 2972505 w 7412735"/>
                <a:gd name="connsiteY15" fmla="*/ 2960173 h 5932639"/>
                <a:gd name="connsiteX16" fmla="*/ 2972505 w 7412735"/>
                <a:gd name="connsiteY16" fmla="*/ 2232463 h 5932639"/>
                <a:gd name="connsiteX17" fmla="*/ 3700215 w 7412735"/>
                <a:gd name="connsiteY17" fmla="*/ 2232463 h 5932639"/>
                <a:gd name="connsiteX18" fmla="*/ 3700215 w 7412735"/>
                <a:gd name="connsiteY18" fmla="*/ 2960173 h 5932639"/>
                <a:gd name="connsiteX19" fmla="*/ 2972505 w 7412735"/>
                <a:gd name="connsiteY19" fmla="*/ 2960173 h 5932639"/>
                <a:gd name="connsiteX20" fmla="*/ 3712547 w 7412735"/>
                <a:gd name="connsiteY20" fmla="*/ 2972505 h 5932639"/>
                <a:gd name="connsiteX21" fmla="*/ 4440238 w 7412735"/>
                <a:gd name="connsiteY21" fmla="*/ 2972505 h 5932639"/>
                <a:gd name="connsiteX22" fmla="*/ 4440238 w 7412735"/>
                <a:gd name="connsiteY22" fmla="*/ 3700215 h 5932639"/>
                <a:gd name="connsiteX23" fmla="*/ 3712547 w 7412735"/>
                <a:gd name="connsiteY23" fmla="*/ 3700215 h 5932639"/>
                <a:gd name="connsiteX24" fmla="*/ 3712547 w 7412735"/>
                <a:gd name="connsiteY24" fmla="*/ 2972505 h 5932639"/>
                <a:gd name="connsiteX25" fmla="*/ 3712547 w 7412735"/>
                <a:gd name="connsiteY25" fmla="*/ 2972505 h 5932639"/>
                <a:gd name="connsiteX26" fmla="*/ 3712547 w 7412735"/>
                <a:gd name="connsiteY26" fmla="*/ 2960173 h 5932639"/>
                <a:gd name="connsiteX27" fmla="*/ 3712547 w 7412735"/>
                <a:gd name="connsiteY27" fmla="*/ 2232463 h 5932639"/>
                <a:gd name="connsiteX28" fmla="*/ 4440238 w 7412735"/>
                <a:gd name="connsiteY28" fmla="*/ 2232463 h 5932639"/>
                <a:gd name="connsiteX29" fmla="*/ 4440238 w 7412735"/>
                <a:gd name="connsiteY29" fmla="*/ 2960173 h 5932639"/>
                <a:gd name="connsiteX30" fmla="*/ 3712547 w 7412735"/>
                <a:gd name="connsiteY30" fmla="*/ 2960173 h 5932639"/>
                <a:gd name="connsiteX31" fmla="*/ 4452556 w 7412735"/>
                <a:gd name="connsiteY31" fmla="*/ 2232463 h 5932639"/>
                <a:gd name="connsiteX32" fmla="*/ 5180330 w 7412735"/>
                <a:gd name="connsiteY32" fmla="*/ 2232463 h 5932639"/>
                <a:gd name="connsiteX33" fmla="*/ 5180330 w 7412735"/>
                <a:gd name="connsiteY33" fmla="*/ 2960173 h 5932639"/>
                <a:gd name="connsiteX34" fmla="*/ 4452556 w 7412735"/>
                <a:gd name="connsiteY34" fmla="*/ 2960173 h 5932639"/>
                <a:gd name="connsiteX35" fmla="*/ 4452556 w 7412735"/>
                <a:gd name="connsiteY35" fmla="*/ 2232463 h 5932639"/>
                <a:gd name="connsiteX36" fmla="*/ 4452556 w 7412735"/>
                <a:gd name="connsiteY36" fmla="*/ 2220125 h 5932639"/>
                <a:gd name="connsiteX37" fmla="*/ 4452556 w 7412735"/>
                <a:gd name="connsiteY37" fmla="*/ 1492415 h 5932639"/>
                <a:gd name="connsiteX38" fmla="*/ 5180330 w 7412735"/>
                <a:gd name="connsiteY38" fmla="*/ 1492415 h 5932639"/>
                <a:gd name="connsiteX39" fmla="*/ 5180330 w 7412735"/>
                <a:gd name="connsiteY39" fmla="*/ 2220125 h 5932639"/>
                <a:gd name="connsiteX40" fmla="*/ 4452556 w 7412735"/>
                <a:gd name="connsiteY40" fmla="*/ 2220125 h 5932639"/>
                <a:gd name="connsiteX41" fmla="*/ 4440238 w 7412735"/>
                <a:gd name="connsiteY41" fmla="*/ 2220125 h 5932639"/>
                <a:gd name="connsiteX42" fmla="*/ 3712547 w 7412735"/>
                <a:gd name="connsiteY42" fmla="*/ 2220125 h 5932639"/>
                <a:gd name="connsiteX43" fmla="*/ 3712547 w 7412735"/>
                <a:gd name="connsiteY43" fmla="*/ 1492415 h 5932639"/>
                <a:gd name="connsiteX44" fmla="*/ 4440238 w 7412735"/>
                <a:gd name="connsiteY44" fmla="*/ 1492415 h 5932639"/>
                <a:gd name="connsiteX45" fmla="*/ 4440238 w 7412735"/>
                <a:gd name="connsiteY45" fmla="*/ 2220125 h 5932639"/>
                <a:gd name="connsiteX46" fmla="*/ 3700215 w 7412735"/>
                <a:gd name="connsiteY46" fmla="*/ 2220125 h 5932639"/>
                <a:gd name="connsiteX47" fmla="*/ 2972505 w 7412735"/>
                <a:gd name="connsiteY47" fmla="*/ 2220125 h 5932639"/>
                <a:gd name="connsiteX48" fmla="*/ 2972505 w 7412735"/>
                <a:gd name="connsiteY48" fmla="*/ 1492415 h 5932639"/>
                <a:gd name="connsiteX49" fmla="*/ 3700215 w 7412735"/>
                <a:gd name="connsiteY49" fmla="*/ 1492415 h 5932639"/>
                <a:gd name="connsiteX50" fmla="*/ 3700215 w 7412735"/>
                <a:gd name="connsiteY50" fmla="*/ 2220125 h 5932639"/>
                <a:gd name="connsiteX51" fmla="*/ 2960173 w 7412735"/>
                <a:gd name="connsiteY51" fmla="*/ 2220125 h 5932639"/>
                <a:gd name="connsiteX52" fmla="*/ 2232463 w 7412735"/>
                <a:gd name="connsiteY52" fmla="*/ 2220125 h 5932639"/>
                <a:gd name="connsiteX53" fmla="*/ 2232463 w 7412735"/>
                <a:gd name="connsiteY53" fmla="*/ 1492415 h 5932639"/>
                <a:gd name="connsiteX54" fmla="*/ 2960173 w 7412735"/>
                <a:gd name="connsiteY54" fmla="*/ 1492415 h 5932639"/>
                <a:gd name="connsiteX55" fmla="*/ 2960173 w 7412735"/>
                <a:gd name="connsiteY55" fmla="*/ 2220125 h 5932639"/>
                <a:gd name="connsiteX56" fmla="*/ 2960173 w 7412735"/>
                <a:gd name="connsiteY56" fmla="*/ 2232463 h 5932639"/>
                <a:gd name="connsiteX57" fmla="*/ 2960173 w 7412735"/>
                <a:gd name="connsiteY57" fmla="*/ 2960173 h 5932639"/>
                <a:gd name="connsiteX58" fmla="*/ 2232463 w 7412735"/>
                <a:gd name="connsiteY58" fmla="*/ 2960173 h 5932639"/>
                <a:gd name="connsiteX59" fmla="*/ 2232463 w 7412735"/>
                <a:gd name="connsiteY59" fmla="*/ 2232463 h 5932639"/>
                <a:gd name="connsiteX60" fmla="*/ 2960173 w 7412735"/>
                <a:gd name="connsiteY60" fmla="*/ 2232463 h 5932639"/>
                <a:gd name="connsiteX61" fmla="*/ 2960173 w 7412735"/>
                <a:gd name="connsiteY61" fmla="*/ 2972505 h 5932639"/>
                <a:gd name="connsiteX62" fmla="*/ 2960173 w 7412735"/>
                <a:gd name="connsiteY62" fmla="*/ 3700215 h 5932639"/>
                <a:gd name="connsiteX63" fmla="*/ 2232463 w 7412735"/>
                <a:gd name="connsiteY63" fmla="*/ 3700215 h 5932639"/>
                <a:gd name="connsiteX64" fmla="*/ 2232463 w 7412735"/>
                <a:gd name="connsiteY64" fmla="*/ 2972505 h 5932639"/>
                <a:gd name="connsiteX65" fmla="*/ 2960173 w 7412735"/>
                <a:gd name="connsiteY65" fmla="*/ 2972505 h 5932639"/>
                <a:gd name="connsiteX66" fmla="*/ 2960173 w 7412735"/>
                <a:gd name="connsiteY66" fmla="*/ 3712547 h 5932639"/>
                <a:gd name="connsiteX67" fmla="*/ 2960173 w 7412735"/>
                <a:gd name="connsiteY67" fmla="*/ 4440257 h 5932639"/>
                <a:gd name="connsiteX68" fmla="*/ 2232463 w 7412735"/>
                <a:gd name="connsiteY68" fmla="*/ 4440257 h 5932639"/>
                <a:gd name="connsiteX69" fmla="*/ 2232463 w 7412735"/>
                <a:gd name="connsiteY69" fmla="*/ 3712547 h 5932639"/>
                <a:gd name="connsiteX70" fmla="*/ 2960173 w 7412735"/>
                <a:gd name="connsiteY70" fmla="*/ 3712547 h 5932639"/>
                <a:gd name="connsiteX71" fmla="*/ 2972505 w 7412735"/>
                <a:gd name="connsiteY71" fmla="*/ 3712547 h 5932639"/>
                <a:gd name="connsiteX72" fmla="*/ 3700215 w 7412735"/>
                <a:gd name="connsiteY72" fmla="*/ 3712547 h 5932639"/>
                <a:gd name="connsiteX73" fmla="*/ 3700215 w 7412735"/>
                <a:gd name="connsiteY73" fmla="*/ 4440257 h 5932639"/>
                <a:gd name="connsiteX74" fmla="*/ 2972505 w 7412735"/>
                <a:gd name="connsiteY74" fmla="*/ 4440257 h 5932639"/>
                <a:gd name="connsiteX75" fmla="*/ 2972505 w 7412735"/>
                <a:gd name="connsiteY75" fmla="*/ 3712547 h 5932639"/>
                <a:gd name="connsiteX76" fmla="*/ 3712547 w 7412735"/>
                <a:gd name="connsiteY76" fmla="*/ 3712547 h 5932639"/>
                <a:gd name="connsiteX77" fmla="*/ 4440238 w 7412735"/>
                <a:gd name="connsiteY77" fmla="*/ 3712547 h 5932639"/>
                <a:gd name="connsiteX78" fmla="*/ 4440238 w 7412735"/>
                <a:gd name="connsiteY78" fmla="*/ 4440257 h 5932639"/>
                <a:gd name="connsiteX79" fmla="*/ 3712547 w 7412735"/>
                <a:gd name="connsiteY79" fmla="*/ 4440257 h 5932639"/>
                <a:gd name="connsiteX80" fmla="*/ 3712547 w 7412735"/>
                <a:gd name="connsiteY80" fmla="*/ 3712547 h 5932639"/>
                <a:gd name="connsiteX81" fmla="*/ 3712547 w 7412735"/>
                <a:gd name="connsiteY81" fmla="*/ 3712547 h 5932639"/>
                <a:gd name="connsiteX82" fmla="*/ 4452556 w 7412735"/>
                <a:gd name="connsiteY82" fmla="*/ 3712547 h 5932639"/>
                <a:gd name="connsiteX83" fmla="*/ 5180330 w 7412735"/>
                <a:gd name="connsiteY83" fmla="*/ 3712547 h 5932639"/>
                <a:gd name="connsiteX84" fmla="*/ 5180330 w 7412735"/>
                <a:gd name="connsiteY84" fmla="*/ 4440257 h 5932639"/>
                <a:gd name="connsiteX85" fmla="*/ 4452556 w 7412735"/>
                <a:gd name="connsiteY85" fmla="*/ 4440257 h 5932639"/>
                <a:gd name="connsiteX86" fmla="*/ 4452556 w 7412735"/>
                <a:gd name="connsiteY86" fmla="*/ 3712547 h 5932639"/>
                <a:gd name="connsiteX87" fmla="*/ 4452556 w 7412735"/>
                <a:gd name="connsiteY87" fmla="*/ 3700215 h 5932639"/>
                <a:gd name="connsiteX88" fmla="*/ 4452556 w 7412735"/>
                <a:gd name="connsiteY88" fmla="*/ 2972505 h 5932639"/>
                <a:gd name="connsiteX89" fmla="*/ 5180330 w 7412735"/>
                <a:gd name="connsiteY89" fmla="*/ 2972505 h 5932639"/>
                <a:gd name="connsiteX90" fmla="*/ 5180330 w 7412735"/>
                <a:gd name="connsiteY90" fmla="*/ 3700215 h 5932639"/>
                <a:gd name="connsiteX91" fmla="*/ 4452556 w 7412735"/>
                <a:gd name="connsiteY91" fmla="*/ 3700215 h 5932639"/>
                <a:gd name="connsiteX92" fmla="*/ 5192649 w 7412735"/>
                <a:gd name="connsiteY92" fmla="*/ 2972505 h 5932639"/>
                <a:gd name="connsiteX93" fmla="*/ 5920359 w 7412735"/>
                <a:gd name="connsiteY93" fmla="*/ 2972505 h 5932639"/>
                <a:gd name="connsiteX94" fmla="*/ 5920359 w 7412735"/>
                <a:gd name="connsiteY94" fmla="*/ 3700215 h 5932639"/>
                <a:gd name="connsiteX95" fmla="*/ 5192649 w 7412735"/>
                <a:gd name="connsiteY95" fmla="*/ 3700215 h 5932639"/>
                <a:gd name="connsiteX96" fmla="*/ 5192649 w 7412735"/>
                <a:gd name="connsiteY96" fmla="*/ 2972505 h 5932639"/>
                <a:gd name="connsiteX97" fmla="*/ 5192649 w 7412735"/>
                <a:gd name="connsiteY97" fmla="*/ 2960173 h 5932639"/>
                <a:gd name="connsiteX98" fmla="*/ 5192649 w 7412735"/>
                <a:gd name="connsiteY98" fmla="*/ 2232463 h 5932639"/>
                <a:gd name="connsiteX99" fmla="*/ 5920359 w 7412735"/>
                <a:gd name="connsiteY99" fmla="*/ 2232463 h 5932639"/>
                <a:gd name="connsiteX100" fmla="*/ 5920359 w 7412735"/>
                <a:gd name="connsiteY100" fmla="*/ 2960173 h 5932639"/>
                <a:gd name="connsiteX101" fmla="*/ 5192649 w 7412735"/>
                <a:gd name="connsiteY101" fmla="*/ 2960173 h 5932639"/>
                <a:gd name="connsiteX102" fmla="*/ 5192649 w 7412735"/>
                <a:gd name="connsiteY102" fmla="*/ 2220125 h 5932639"/>
                <a:gd name="connsiteX103" fmla="*/ 5192649 w 7412735"/>
                <a:gd name="connsiteY103" fmla="*/ 1492415 h 5932639"/>
                <a:gd name="connsiteX104" fmla="*/ 5920359 w 7412735"/>
                <a:gd name="connsiteY104" fmla="*/ 1492415 h 5932639"/>
                <a:gd name="connsiteX105" fmla="*/ 5920359 w 7412735"/>
                <a:gd name="connsiteY105" fmla="*/ 2220125 h 5932639"/>
                <a:gd name="connsiteX106" fmla="*/ 5192649 w 7412735"/>
                <a:gd name="connsiteY106" fmla="*/ 2220125 h 5932639"/>
                <a:gd name="connsiteX107" fmla="*/ 5192649 w 7412735"/>
                <a:gd name="connsiteY107" fmla="*/ 1480084 h 5932639"/>
                <a:gd name="connsiteX108" fmla="*/ 5192649 w 7412735"/>
                <a:gd name="connsiteY108" fmla="*/ 752373 h 5932639"/>
                <a:gd name="connsiteX109" fmla="*/ 5920359 w 7412735"/>
                <a:gd name="connsiteY109" fmla="*/ 752373 h 5932639"/>
                <a:gd name="connsiteX110" fmla="*/ 5920359 w 7412735"/>
                <a:gd name="connsiteY110" fmla="*/ 1480084 h 5932639"/>
                <a:gd name="connsiteX111" fmla="*/ 5192649 w 7412735"/>
                <a:gd name="connsiteY111" fmla="*/ 1480084 h 5932639"/>
                <a:gd name="connsiteX112" fmla="*/ 5180330 w 7412735"/>
                <a:gd name="connsiteY112" fmla="*/ 1480084 h 5932639"/>
                <a:gd name="connsiteX113" fmla="*/ 4452556 w 7412735"/>
                <a:gd name="connsiteY113" fmla="*/ 1480084 h 5932639"/>
                <a:gd name="connsiteX114" fmla="*/ 4452556 w 7412735"/>
                <a:gd name="connsiteY114" fmla="*/ 752373 h 5932639"/>
                <a:gd name="connsiteX115" fmla="*/ 5180330 w 7412735"/>
                <a:gd name="connsiteY115" fmla="*/ 752373 h 5932639"/>
                <a:gd name="connsiteX116" fmla="*/ 5180330 w 7412735"/>
                <a:gd name="connsiteY116" fmla="*/ 1480084 h 5932639"/>
                <a:gd name="connsiteX117" fmla="*/ 4440238 w 7412735"/>
                <a:gd name="connsiteY117" fmla="*/ 1480084 h 5932639"/>
                <a:gd name="connsiteX118" fmla="*/ 3712547 w 7412735"/>
                <a:gd name="connsiteY118" fmla="*/ 1480084 h 5932639"/>
                <a:gd name="connsiteX119" fmla="*/ 3712547 w 7412735"/>
                <a:gd name="connsiteY119" fmla="*/ 752373 h 5932639"/>
                <a:gd name="connsiteX120" fmla="*/ 4440238 w 7412735"/>
                <a:gd name="connsiteY120" fmla="*/ 752373 h 5932639"/>
                <a:gd name="connsiteX121" fmla="*/ 4440238 w 7412735"/>
                <a:gd name="connsiteY121" fmla="*/ 1480084 h 5932639"/>
                <a:gd name="connsiteX122" fmla="*/ 3700215 w 7412735"/>
                <a:gd name="connsiteY122" fmla="*/ 1480084 h 5932639"/>
                <a:gd name="connsiteX123" fmla="*/ 2972505 w 7412735"/>
                <a:gd name="connsiteY123" fmla="*/ 1480084 h 5932639"/>
                <a:gd name="connsiteX124" fmla="*/ 2972505 w 7412735"/>
                <a:gd name="connsiteY124" fmla="*/ 752373 h 5932639"/>
                <a:gd name="connsiteX125" fmla="*/ 3700215 w 7412735"/>
                <a:gd name="connsiteY125" fmla="*/ 752373 h 5932639"/>
                <a:gd name="connsiteX126" fmla="*/ 3700215 w 7412735"/>
                <a:gd name="connsiteY126" fmla="*/ 1480084 h 5932639"/>
                <a:gd name="connsiteX127" fmla="*/ 2960173 w 7412735"/>
                <a:gd name="connsiteY127" fmla="*/ 1480084 h 5932639"/>
                <a:gd name="connsiteX128" fmla="*/ 2232463 w 7412735"/>
                <a:gd name="connsiteY128" fmla="*/ 1480084 h 5932639"/>
                <a:gd name="connsiteX129" fmla="*/ 2232463 w 7412735"/>
                <a:gd name="connsiteY129" fmla="*/ 752373 h 5932639"/>
                <a:gd name="connsiteX130" fmla="*/ 2960173 w 7412735"/>
                <a:gd name="connsiteY130" fmla="*/ 752373 h 5932639"/>
                <a:gd name="connsiteX131" fmla="*/ 2960173 w 7412735"/>
                <a:gd name="connsiteY131" fmla="*/ 1480084 h 5932639"/>
                <a:gd name="connsiteX132" fmla="*/ 2220125 w 7412735"/>
                <a:gd name="connsiteY132" fmla="*/ 1480084 h 5932639"/>
                <a:gd name="connsiteX133" fmla="*/ 1492415 w 7412735"/>
                <a:gd name="connsiteY133" fmla="*/ 1480084 h 5932639"/>
                <a:gd name="connsiteX134" fmla="*/ 1492415 w 7412735"/>
                <a:gd name="connsiteY134" fmla="*/ 752373 h 5932639"/>
                <a:gd name="connsiteX135" fmla="*/ 2220125 w 7412735"/>
                <a:gd name="connsiteY135" fmla="*/ 752373 h 5932639"/>
                <a:gd name="connsiteX136" fmla="*/ 2220125 w 7412735"/>
                <a:gd name="connsiteY136" fmla="*/ 1480084 h 5932639"/>
                <a:gd name="connsiteX137" fmla="*/ 2220125 w 7412735"/>
                <a:gd name="connsiteY137" fmla="*/ 1492422 h 5932639"/>
                <a:gd name="connsiteX138" fmla="*/ 2220125 w 7412735"/>
                <a:gd name="connsiteY138" fmla="*/ 2220132 h 5932639"/>
                <a:gd name="connsiteX139" fmla="*/ 1492415 w 7412735"/>
                <a:gd name="connsiteY139" fmla="*/ 2220132 h 5932639"/>
                <a:gd name="connsiteX140" fmla="*/ 1492415 w 7412735"/>
                <a:gd name="connsiteY140" fmla="*/ 1492422 h 5932639"/>
                <a:gd name="connsiteX141" fmla="*/ 2220125 w 7412735"/>
                <a:gd name="connsiteY141" fmla="*/ 1492422 h 5932639"/>
                <a:gd name="connsiteX142" fmla="*/ 2220125 w 7412735"/>
                <a:gd name="connsiteY142" fmla="*/ 2232463 h 5932639"/>
                <a:gd name="connsiteX143" fmla="*/ 2220125 w 7412735"/>
                <a:gd name="connsiteY143" fmla="*/ 2960173 h 5932639"/>
                <a:gd name="connsiteX144" fmla="*/ 1492415 w 7412735"/>
                <a:gd name="connsiteY144" fmla="*/ 2960173 h 5932639"/>
                <a:gd name="connsiteX145" fmla="*/ 1492415 w 7412735"/>
                <a:gd name="connsiteY145" fmla="*/ 2232463 h 5932639"/>
                <a:gd name="connsiteX146" fmla="*/ 2220125 w 7412735"/>
                <a:gd name="connsiteY146" fmla="*/ 2232463 h 5932639"/>
                <a:gd name="connsiteX147" fmla="*/ 2220125 w 7412735"/>
                <a:gd name="connsiteY147" fmla="*/ 2972505 h 5932639"/>
                <a:gd name="connsiteX148" fmla="*/ 2220125 w 7412735"/>
                <a:gd name="connsiteY148" fmla="*/ 3700215 h 5932639"/>
                <a:gd name="connsiteX149" fmla="*/ 1492415 w 7412735"/>
                <a:gd name="connsiteY149" fmla="*/ 3700215 h 5932639"/>
                <a:gd name="connsiteX150" fmla="*/ 1492415 w 7412735"/>
                <a:gd name="connsiteY150" fmla="*/ 2972505 h 5932639"/>
                <a:gd name="connsiteX151" fmla="*/ 2220125 w 7412735"/>
                <a:gd name="connsiteY151" fmla="*/ 2972505 h 5932639"/>
                <a:gd name="connsiteX152" fmla="*/ 2220125 w 7412735"/>
                <a:gd name="connsiteY152" fmla="*/ 3712547 h 5932639"/>
                <a:gd name="connsiteX153" fmla="*/ 2220125 w 7412735"/>
                <a:gd name="connsiteY153" fmla="*/ 4440257 h 5932639"/>
                <a:gd name="connsiteX154" fmla="*/ 1492415 w 7412735"/>
                <a:gd name="connsiteY154" fmla="*/ 4440257 h 5932639"/>
                <a:gd name="connsiteX155" fmla="*/ 1492415 w 7412735"/>
                <a:gd name="connsiteY155" fmla="*/ 3712547 h 5932639"/>
                <a:gd name="connsiteX156" fmla="*/ 2220125 w 7412735"/>
                <a:gd name="connsiteY156" fmla="*/ 3712547 h 5932639"/>
                <a:gd name="connsiteX157" fmla="*/ 2220125 w 7412735"/>
                <a:gd name="connsiteY157" fmla="*/ 4452589 h 5932639"/>
                <a:gd name="connsiteX158" fmla="*/ 2220125 w 7412735"/>
                <a:gd name="connsiteY158" fmla="*/ 5180298 h 5932639"/>
                <a:gd name="connsiteX159" fmla="*/ 1492415 w 7412735"/>
                <a:gd name="connsiteY159" fmla="*/ 5180298 h 5932639"/>
                <a:gd name="connsiteX160" fmla="*/ 1492415 w 7412735"/>
                <a:gd name="connsiteY160" fmla="*/ 4452589 h 5932639"/>
                <a:gd name="connsiteX161" fmla="*/ 2220125 w 7412735"/>
                <a:gd name="connsiteY161" fmla="*/ 4452589 h 5932639"/>
                <a:gd name="connsiteX162" fmla="*/ 2232463 w 7412735"/>
                <a:gd name="connsiteY162" fmla="*/ 4452589 h 5932639"/>
                <a:gd name="connsiteX163" fmla="*/ 2960173 w 7412735"/>
                <a:gd name="connsiteY163" fmla="*/ 4452589 h 5932639"/>
                <a:gd name="connsiteX164" fmla="*/ 2960173 w 7412735"/>
                <a:gd name="connsiteY164" fmla="*/ 5180298 h 5932639"/>
                <a:gd name="connsiteX165" fmla="*/ 2232463 w 7412735"/>
                <a:gd name="connsiteY165" fmla="*/ 5180298 h 5932639"/>
                <a:gd name="connsiteX166" fmla="*/ 2232463 w 7412735"/>
                <a:gd name="connsiteY166" fmla="*/ 4452589 h 5932639"/>
                <a:gd name="connsiteX167" fmla="*/ 2972505 w 7412735"/>
                <a:gd name="connsiteY167" fmla="*/ 4452589 h 5932639"/>
                <a:gd name="connsiteX168" fmla="*/ 3700215 w 7412735"/>
                <a:gd name="connsiteY168" fmla="*/ 4452589 h 5932639"/>
                <a:gd name="connsiteX169" fmla="*/ 3700215 w 7412735"/>
                <a:gd name="connsiteY169" fmla="*/ 5180298 h 5932639"/>
                <a:gd name="connsiteX170" fmla="*/ 2972505 w 7412735"/>
                <a:gd name="connsiteY170" fmla="*/ 5180298 h 5932639"/>
                <a:gd name="connsiteX171" fmla="*/ 2972505 w 7412735"/>
                <a:gd name="connsiteY171" fmla="*/ 4452589 h 5932639"/>
                <a:gd name="connsiteX172" fmla="*/ 3712547 w 7412735"/>
                <a:gd name="connsiteY172" fmla="*/ 4452589 h 5932639"/>
                <a:gd name="connsiteX173" fmla="*/ 4440238 w 7412735"/>
                <a:gd name="connsiteY173" fmla="*/ 4452589 h 5932639"/>
                <a:gd name="connsiteX174" fmla="*/ 4440238 w 7412735"/>
                <a:gd name="connsiteY174" fmla="*/ 5180298 h 5932639"/>
                <a:gd name="connsiteX175" fmla="*/ 3712547 w 7412735"/>
                <a:gd name="connsiteY175" fmla="*/ 5180298 h 5932639"/>
                <a:gd name="connsiteX176" fmla="*/ 3712547 w 7412735"/>
                <a:gd name="connsiteY176" fmla="*/ 4452589 h 5932639"/>
                <a:gd name="connsiteX177" fmla="*/ 3712547 w 7412735"/>
                <a:gd name="connsiteY177" fmla="*/ 4452589 h 5932639"/>
                <a:gd name="connsiteX178" fmla="*/ 4452556 w 7412735"/>
                <a:gd name="connsiteY178" fmla="*/ 4452589 h 5932639"/>
                <a:gd name="connsiteX179" fmla="*/ 5180330 w 7412735"/>
                <a:gd name="connsiteY179" fmla="*/ 4452589 h 5932639"/>
                <a:gd name="connsiteX180" fmla="*/ 5180330 w 7412735"/>
                <a:gd name="connsiteY180" fmla="*/ 5180298 h 5932639"/>
                <a:gd name="connsiteX181" fmla="*/ 4452556 w 7412735"/>
                <a:gd name="connsiteY181" fmla="*/ 5180298 h 5932639"/>
                <a:gd name="connsiteX182" fmla="*/ 4452556 w 7412735"/>
                <a:gd name="connsiteY182" fmla="*/ 4452589 h 5932639"/>
                <a:gd name="connsiteX183" fmla="*/ 5192649 w 7412735"/>
                <a:gd name="connsiteY183" fmla="*/ 4452589 h 5932639"/>
                <a:gd name="connsiteX184" fmla="*/ 5920359 w 7412735"/>
                <a:gd name="connsiteY184" fmla="*/ 4452589 h 5932639"/>
                <a:gd name="connsiteX185" fmla="*/ 5920359 w 7412735"/>
                <a:gd name="connsiteY185" fmla="*/ 5180298 h 5932639"/>
                <a:gd name="connsiteX186" fmla="*/ 5192649 w 7412735"/>
                <a:gd name="connsiteY186" fmla="*/ 5180298 h 5932639"/>
                <a:gd name="connsiteX187" fmla="*/ 5192649 w 7412735"/>
                <a:gd name="connsiteY187" fmla="*/ 4452589 h 5932639"/>
                <a:gd name="connsiteX188" fmla="*/ 5192649 w 7412735"/>
                <a:gd name="connsiteY188" fmla="*/ 4440257 h 5932639"/>
                <a:gd name="connsiteX189" fmla="*/ 5192649 w 7412735"/>
                <a:gd name="connsiteY189" fmla="*/ 3712547 h 5932639"/>
                <a:gd name="connsiteX190" fmla="*/ 5920359 w 7412735"/>
                <a:gd name="connsiteY190" fmla="*/ 3712547 h 5932639"/>
                <a:gd name="connsiteX191" fmla="*/ 5920359 w 7412735"/>
                <a:gd name="connsiteY191" fmla="*/ 4440257 h 5932639"/>
                <a:gd name="connsiteX192" fmla="*/ 5192649 w 7412735"/>
                <a:gd name="connsiteY192" fmla="*/ 4440257 h 5932639"/>
                <a:gd name="connsiteX193" fmla="*/ 5932678 w 7412735"/>
                <a:gd name="connsiteY193" fmla="*/ 3712547 h 5932639"/>
                <a:gd name="connsiteX194" fmla="*/ 6660388 w 7412735"/>
                <a:gd name="connsiteY194" fmla="*/ 3712547 h 5932639"/>
                <a:gd name="connsiteX195" fmla="*/ 6660388 w 7412735"/>
                <a:gd name="connsiteY195" fmla="*/ 4440257 h 5932639"/>
                <a:gd name="connsiteX196" fmla="*/ 5932678 w 7412735"/>
                <a:gd name="connsiteY196" fmla="*/ 4440257 h 5932639"/>
                <a:gd name="connsiteX197" fmla="*/ 5932678 w 7412735"/>
                <a:gd name="connsiteY197" fmla="*/ 3712547 h 5932639"/>
                <a:gd name="connsiteX198" fmla="*/ 5932678 w 7412735"/>
                <a:gd name="connsiteY198" fmla="*/ 3700215 h 5932639"/>
                <a:gd name="connsiteX199" fmla="*/ 5932678 w 7412735"/>
                <a:gd name="connsiteY199" fmla="*/ 2972505 h 5932639"/>
                <a:gd name="connsiteX200" fmla="*/ 6660388 w 7412735"/>
                <a:gd name="connsiteY200" fmla="*/ 2972505 h 5932639"/>
                <a:gd name="connsiteX201" fmla="*/ 6660388 w 7412735"/>
                <a:gd name="connsiteY201" fmla="*/ 3700215 h 5932639"/>
                <a:gd name="connsiteX202" fmla="*/ 5932678 w 7412735"/>
                <a:gd name="connsiteY202" fmla="*/ 3700215 h 5932639"/>
                <a:gd name="connsiteX203" fmla="*/ 5932678 w 7412735"/>
                <a:gd name="connsiteY203" fmla="*/ 2960173 h 5932639"/>
                <a:gd name="connsiteX204" fmla="*/ 5932678 w 7412735"/>
                <a:gd name="connsiteY204" fmla="*/ 2232463 h 5932639"/>
                <a:gd name="connsiteX205" fmla="*/ 6660388 w 7412735"/>
                <a:gd name="connsiteY205" fmla="*/ 2232463 h 5932639"/>
                <a:gd name="connsiteX206" fmla="*/ 6660388 w 7412735"/>
                <a:gd name="connsiteY206" fmla="*/ 2960173 h 5932639"/>
                <a:gd name="connsiteX207" fmla="*/ 5932678 w 7412735"/>
                <a:gd name="connsiteY207" fmla="*/ 2960173 h 5932639"/>
                <a:gd name="connsiteX208" fmla="*/ 5932678 w 7412735"/>
                <a:gd name="connsiteY208" fmla="*/ 2220125 h 5932639"/>
                <a:gd name="connsiteX209" fmla="*/ 5932678 w 7412735"/>
                <a:gd name="connsiteY209" fmla="*/ 1492415 h 5932639"/>
                <a:gd name="connsiteX210" fmla="*/ 6660388 w 7412735"/>
                <a:gd name="connsiteY210" fmla="*/ 1492415 h 5932639"/>
                <a:gd name="connsiteX211" fmla="*/ 6660388 w 7412735"/>
                <a:gd name="connsiteY211" fmla="*/ 2220125 h 5932639"/>
                <a:gd name="connsiteX212" fmla="*/ 5932678 w 7412735"/>
                <a:gd name="connsiteY212" fmla="*/ 2220125 h 5932639"/>
                <a:gd name="connsiteX213" fmla="*/ 5932678 w 7412735"/>
                <a:gd name="connsiteY213" fmla="*/ 1480084 h 5932639"/>
                <a:gd name="connsiteX214" fmla="*/ 5932678 w 7412735"/>
                <a:gd name="connsiteY214" fmla="*/ 752373 h 5932639"/>
                <a:gd name="connsiteX215" fmla="*/ 6660388 w 7412735"/>
                <a:gd name="connsiteY215" fmla="*/ 752373 h 5932639"/>
                <a:gd name="connsiteX216" fmla="*/ 6660388 w 7412735"/>
                <a:gd name="connsiteY216" fmla="*/ 1480084 h 5932639"/>
                <a:gd name="connsiteX217" fmla="*/ 5932678 w 7412735"/>
                <a:gd name="connsiteY217" fmla="*/ 1480084 h 5932639"/>
                <a:gd name="connsiteX218" fmla="*/ 5932678 w 7412735"/>
                <a:gd name="connsiteY218" fmla="*/ 740042 h 5932639"/>
                <a:gd name="connsiteX219" fmla="*/ 5932678 w 7412735"/>
                <a:gd name="connsiteY219" fmla="*/ 12332 h 5932639"/>
                <a:gd name="connsiteX220" fmla="*/ 6660388 w 7412735"/>
                <a:gd name="connsiteY220" fmla="*/ 12332 h 5932639"/>
                <a:gd name="connsiteX221" fmla="*/ 6660388 w 7412735"/>
                <a:gd name="connsiteY221" fmla="*/ 740042 h 5932639"/>
                <a:gd name="connsiteX222" fmla="*/ 5932678 w 7412735"/>
                <a:gd name="connsiteY222" fmla="*/ 740042 h 5932639"/>
                <a:gd name="connsiteX223" fmla="*/ 5920359 w 7412735"/>
                <a:gd name="connsiteY223" fmla="*/ 740042 h 5932639"/>
                <a:gd name="connsiteX224" fmla="*/ 5192649 w 7412735"/>
                <a:gd name="connsiteY224" fmla="*/ 740042 h 5932639"/>
                <a:gd name="connsiteX225" fmla="*/ 5192649 w 7412735"/>
                <a:gd name="connsiteY225" fmla="*/ 12332 h 5932639"/>
                <a:gd name="connsiteX226" fmla="*/ 5920359 w 7412735"/>
                <a:gd name="connsiteY226" fmla="*/ 12332 h 5932639"/>
                <a:gd name="connsiteX227" fmla="*/ 5920359 w 7412735"/>
                <a:gd name="connsiteY227" fmla="*/ 740042 h 5932639"/>
                <a:gd name="connsiteX228" fmla="*/ 5180330 w 7412735"/>
                <a:gd name="connsiteY228" fmla="*/ 740042 h 5932639"/>
                <a:gd name="connsiteX229" fmla="*/ 4452556 w 7412735"/>
                <a:gd name="connsiteY229" fmla="*/ 740042 h 5932639"/>
                <a:gd name="connsiteX230" fmla="*/ 4452556 w 7412735"/>
                <a:gd name="connsiteY230" fmla="*/ 12332 h 5932639"/>
                <a:gd name="connsiteX231" fmla="*/ 5180330 w 7412735"/>
                <a:gd name="connsiteY231" fmla="*/ 12332 h 5932639"/>
                <a:gd name="connsiteX232" fmla="*/ 5180330 w 7412735"/>
                <a:gd name="connsiteY232" fmla="*/ 740042 h 5932639"/>
                <a:gd name="connsiteX233" fmla="*/ 4440238 w 7412735"/>
                <a:gd name="connsiteY233" fmla="*/ 740042 h 5932639"/>
                <a:gd name="connsiteX234" fmla="*/ 3712547 w 7412735"/>
                <a:gd name="connsiteY234" fmla="*/ 740042 h 5932639"/>
                <a:gd name="connsiteX235" fmla="*/ 3712547 w 7412735"/>
                <a:gd name="connsiteY235" fmla="*/ 12332 h 5932639"/>
                <a:gd name="connsiteX236" fmla="*/ 4440238 w 7412735"/>
                <a:gd name="connsiteY236" fmla="*/ 12332 h 5932639"/>
                <a:gd name="connsiteX237" fmla="*/ 4440238 w 7412735"/>
                <a:gd name="connsiteY237" fmla="*/ 740042 h 5932639"/>
                <a:gd name="connsiteX238" fmla="*/ 3700215 w 7412735"/>
                <a:gd name="connsiteY238" fmla="*/ 740042 h 5932639"/>
                <a:gd name="connsiteX239" fmla="*/ 2972505 w 7412735"/>
                <a:gd name="connsiteY239" fmla="*/ 740042 h 5932639"/>
                <a:gd name="connsiteX240" fmla="*/ 2972505 w 7412735"/>
                <a:gd name="connsiteY240" fmla="*/ 12332 h 5932639"/>
                <a:gd name="connsiteX241" fmla="*/ 3700215 w 7412735"/>
                <a:gd name="connsiteY241" fmla="*/ 12332 h 5932639"/>
                <a:gd name="connsiteX242" fmla="*/ 3700215 w 7412735"/>
                <a:gd name="connsiteY242" fmla="*/ 740042 h 5932639"/>
                <a:gd name="connsiteX243" fmla="*/ 2960173 w 7412735"/>
                <a:gd name="connsiteY243" fmla="*/ 740042 h 5932639"/>
                <a:gd name="connsiteX244" fmla="*/ 2232463 w 7412735"/>
                <a:gd name="connsiteY244" fmla="*/ 740042 h 5932639"/>
                <a:gd name="connsiteX245" fmla="*/ 2232463 w 7412735"/>
                <a:gd name="connsiteY245" fmla="*/ 12332 h 5932639"/>
                <a:gd name="connsiteX246" fmla="*/ 2960173 w 7412735"/>
                <a:gd name="connsiteY246" fmla="*/ 12332 h 5932639"/>
                <a:gd name="connsiteX247" fmla="*/ 2960173 w 7412735"/>
                <a:gd name="connsiteY247" fmla="*/ 740042 h 5932639"/>
                <a:gd name="connsiteX248" fmla="*/ 2220125 w 7412735"/>
                <a:gd name="connsiteY248" fmla="*/ 740042 h 5932639"/>
                <a:gd name="connsiteX249" fmla="*/ 1492415 w 7412735"/>
                <a:gd name="connsiteY249" fmla="*/ 740042 h 5932639"/>
                <a:gd name="connsiteX250" fmla="*/ 1492415 w 7412735"/>
                <a:gd name="connsiteY250" fmla="*/ 12332 h 5932639"/>
                <a:gd name="connsiteX251" fmla="*/ 2220125 w 7412735"/>
                <a:gd name="connsiteY251" fmla="*/ 12332 h 5932639"/>
                <a:gd name="connsiteX252" fmla="*/ 2220125 w 7412735"/>
                <a:gd name="connsiteY252" fmla="*/ 740042 h 5932639"/>
                <a:gd name="connsiteX253" fmla="*/ 1480083 w 7412735"/>
                <a:gd name="connsiteY253" fmla="*/ 740042 h 5932639"/>
                <a:gd name="connsiteX254" fmla="*/ 752373 w 7412735"/>
                <a:gd name="connsiteY254" fmla="*/ 740042 h 5932639"/>
                <a:gd name="connsiteX255" fmla="*/ 752373 w 7412735"/>
                <a:gd name="connsiteY255" fmla="*/ 12332 h 5932639"/>
                <a:gd name="connsiteX256" fmla="*/ 1480083 w 7412735"/>
                <a:gd name="connsiteY256" fmla="*/ 12332 h 5932639"/>
                <a:gd name="connsiteX257" fmla="*/ 1480083 w 7412735"/>
                <a:gd name="connsiteY257" fmla="*/ 740042 h 5932639"/>
                <a:gd name="connsiteX258" fmla="*/ 1480083 w 7412735"/>
                <a:gd name="connsiteY258" fmla="*/ 752373 h 5932639"/>
                <a:gd name="connsiteX259" fmla="*/ 1480083 w 7412735"/>
                <a:gd name="connsiteY259" fmla="*/ 1480084 h 5932639"/>
                <a:gd name="connsiteX260" fmla="*/ 752373 w 7412735"/>
                <a:gd name="connsiteY260" fmla="*/ 1480084 h 5932639"/>
                <a:gd name="connsiteX261" fmla="*/ 752373 w 7412735"/>
                <a:gd name="connsiteY261" fmla="*/ 752373 h 5932639"/>
                <a:gd name="connsiteX262" fmla="*/ 1480083 w 7412735"/>
                <a:gd name="connsiteY262" fmla="*/ 752373 h 5932639"/>
                <a:gd name="connsiteX263" fmla="*/ 1480083 w 7412735"/>
                <a:gd name="connsiteY263" fmla="*/ 1492422 h 5932639"/>
                <a:gd name="connsiteX264" fmla="*/ 1480083 w 7412735"/>
                <a:gd name="connsiteY264" fmla="*/ 2220132 h 5932639"/>
                <a:gd name="connsiteX265" fmla="*/ 752373 w 7412735"/>
                <a:gd name="connsiteY265" fmla="*/ 2220132 h 5932639"/>
                <a:gd name="connsiteX266" fmla="*/ 752373 w 7412735"/>
                <a:gd name="connsiteY266" fmla="*/ 1492422 h 5932639"/>
                <a:gd name="connsiteX267" fmla="*/ 1480083 w 7412735"/>
                <a:gd name="connsiteY267" fmla="*/ 1492422 h 5932639"/>
                <a:gd name="connsiteX268" fmla="*/ 1480083 w 7412735"/>
                <a:gd name="connsiteY268" fmla="*/ 2232463 h 5932639"/>
                <a:gd name="connsiteX269" fmla="*/ 1480083 w 7412735"/>
                <a:gd name="connsiteY269" fmla="*/ 2960173 h 5932639"/>
                <a:gd name="connsiteX270" fmla="*/ 752373 w 7412735"/>
                <a:gd name="connsiteY270" fmla="*/ 2960173 h 5932639"/>
                <a:gd name="connsiteX271" fmla="*/ 752373 w 7412735"/>
                <a:gd name="connsiteY271" fmla="*/ 2232463 h 5932639"/>
                <a:gd name="connsiteX272" fmla="*/ 1480083 w 7412735"/>
                <a:gd name="connsiteY272" fmla="*/ 2232463 h 5932639"/>
                <a:gd name="connsiteX273" fmla="*/ 1480083 w 7412735"/>
                <a:gd name="connsiteY273" fmla="*/ 2972505 h 5932639"/>
                <a:gd name="connsiteX274" fmla="*/ 1480083 w 7412735"/>
                <a:gd name="connsiteY274" fmla="*/ 3700215 h 5932639"/>
                <a:gd name="connsiteX275" fmla="*/ 752373 w 7412735"/>
                <a:gd name="connsiteY275" fmla="*/ 3700215 h 5932639"/>
                <a:gd name="connsiteX276" fmla="*/ 752373 w 7412735"/>
                <a:gd name="connsiteY276" fmla="*/ 2972505 h 5932639"/>
                <a:gd name="connsiteX277" fmla="*/ 1480083 w 7412735"/>
                <a:gd name="connsiteY277" fmla="*/ 2972505 h 5932639"/>
                <a:gd name="connsiteX278" fmla="*/ 1480083 w 7412735"/>
                <a:gd name="connsiteY278" fmla="*/ 3712547 h 5932639"/>
                <a:gd name="connsiteX279" fmla="*/ 1480083 w 7412735"/>
                <a:gd name="connsiteY279" fmla="*/ 4440257 h 5932639"/>
                <a:gd name="connsiteX280" fmla="*/ 752373 w 7412735"/>
                <a:gd name="connsiteY280" fmla="*/ 4440257 h 5932639"/>
                <a:gd name="connsiteX281" fmla="*/ 752373 w 7412735"/>
                <a:gd name="connsiteY281" fmla="*/ 3712547 h 5932639"/>
                <a:gd name="connsiteX282" fmla="*/ 1480083 w 7412735"/>
                <a:gd name="connsiteY282" fmla="*/ 3712547 h 5932639"/>
                <a:gd name="connsiteX283" fmla="*/ 1480083 w 7412735"/>
                <a:gd name="connsiteY283" fmla="*/ 4452589 h 5932639"/>
                <a:gd name="connsiteX284" fmla="*/ 1480083 w 7412735"/>
                <a:gd name="connsiteY284" fmla="*/ 5180298 h 5932639"/>
                <a:gd name="connsiteX285" fmla="*/ 752373 w 7412735"/>
                <a:gd name="connsiteY285" fmla="*/ 5180298 h 5932639"/>
                <a:gd name="connsiteX286" fmla="*/ 752373 w 7412735"/>
                <a:gd name="connsiteY286" fmla="*/ 4452589 h 5932639"/>
                <a:gd name="connsiteX287" fmla="*/ 1480083 w 7412735"/>
                <a:gd name="connsiteY287" fmla="*/ 4452589 h 5932639"/>
                <a:gd name="connsiteX288" fmla="*/ 1480083 w 7412735"/>
                <a:gd name="connsiteY288" fmla="*/ 5192630 h 5932639"/>
                <a:gd name="connsiteX289" fmla="*/ 1480083 w 7412735"/>
                <a:gd name="connsiteY289" fmla="*/ 5920321 h 5932639"/>
                <a:gd name="connsiteX290" fmla="*/ 752373 w 7412735"/>
                <a:gd name="connsiteY290" fmla="*/ 5920321 h 5932639"/>
                <a:gd name="connsiteX291" fmla="*/ 752373 w 7412735"/>
                <a:gd name="connsiteY291" fmla="*/ 5192630 h 5932639"/>
                <a:gd name="connsiteX292" fmla="*/ 1480083 w 7412735"/>
                <a:gd name="connsiteY292" fmla="*/ 5192630 h 5932639"/>
                <a:gd name="connsiteX293" fmla="*/ 1492421 w 7412735"/>
                <a:gd name="connsiteY293" fmla="*/ 5192630 h 5932639"/>
                <a:gd name="connsiteX294" fmla="*/ 2220132 w 7412735"/>
                <a:gd name="connsiteY294" fmla="*/ 5192630 h 5932639"/>
                <a:gd name="connsiteX295" fmla="*/ 2220132 w 7412735"/>
                <a:gd name="connsiteY295" fmla="*/ 5920321 h 5932639"/>
                <a:gd name="connsiteX296" fmla="*/ 1492421 w 7412735"/>
                <a:gd name="connsiteY296" fmla="*/ 5920321 h 5932639"/>
                <a:gd name="connsiteX297" fmla="*/ 1492421 w 7412735"/>
                <a:gd name="connsiteY297" fmla="*/ 5192630 h 5932639"/>
                <a:gd name="connsiteX298" fmla="*/ 2232463 w 7412735"/>
                <a:gd name="connsiteY298" fmla="*/ 5192630 h 5932639"/>
                <a:gd name="connsiteX299" fmla="*/ 2960173 w 7412735"/>
                <a:gd name="connsiteY299" fmla="*/ 5192630 h 5932639"/>
                <a:gd name="connsiteX300" fmla="*/ 2960173 w 7412735"/>
                <a:gd name="connsiteY300" fmla="*/ 5920321 h 5932639"/>
                <a:gd name="connsiteX301" fmla="*/ 2232463 w 7412735"/>
                <a:gd name="connsiteY301" fmla="*/ 5920321 h 5932639"/>
                <a:gd name="connsiteX302" fmla="*/ 2232463 w 7412735"/>
                <a:gd name="connsiteY302" fmla="*/ 5192630 h 5932639"/>
                <a:gd name="connsiteX303" fmla="*/ 2972505 w 7412735"/>
                <a:gd name="connsiteY303" fmla="*/ 5192630 h 5932639"/>
                <a:gd name="connsiteX304" fmla="*/ 3700215 w 7412735"/>
                <a:gd name="connsiteY304" fmla="*/ 5192630 h 5932639"/>
                <a:gd name="connsiteX305" fmla="*/ 3700215 w 7412735"/>
                <a:gd name="connsiteY305" fmla="*/ 5920321 h 5932639"/>
                <a:gd name="connsiteX306" fmla="*/ 2972505 w 7412735"/>
                <a:gd name="connsiteY306" fmla="*/ 5920321 h 5932639"/>
                <a:gd name="connsiteX307" fmla="*/ 2972505 w 7412735"/>
                <a:gd name="connsiteY307" fmla="*/ 5192630 h 5932639"/>
                <a:gd name="connsiteX308" fmla="*/ 3712547 w 7412735"/>
                <a:gd name="connsiteY308" fmla="*/ 5192630 h 5932639"/>
                <a:gd name="connsiteX309" fmla="*/ 4440238 w 7412735"/>
                <a:gd name="connsiteY309" fmla="*/ 5192630 h 5932639"/>
                <a:gd name="connsiteX310" fmla="*/ 4440238 w 7412735"/>
                <a:gd name="connsiteY310" fmla="*/ 5920321 h 5932639"/>
                <a:gd name="connsiteX311" fmla="*/ 3712547 w 7412735"/>
                <a:gd name="connsiteY311" fmla="*/ 5920321 h 5932639"/>
                <a:gd name="connsiteX312" fmla="*/ 3712547 w 7412735"/>
                <a:gd name="connsiteY312" fmla="*/ 5192630 h 5932639"/>
                <a:gd name="connsiteX313" fmla="*/ 3712547 w 7412735"/>
                <a:gd name="connsiteY313" fmla="*/ 5192630 h 5932639"/>
                <a:gd name="connsiteX314" fmla="*/ 4452556 w 7412735"/>
                <a:gd name="connsiteY314" fmla="*/ 5192630 h 5932639"/>
                <a:gd name="connsiteX315" fmla="*/ 5180330 w 7412735"/>
                <a:gd name="connsiteY315" fmla="*/ 5192630 h 5932639"/>
                <a:gd name="connsiteX316" fmla="*/ 5180330 w 7412735"/>
                <a:gd name="connsiteY316" fmla="*/ 5920321 h 5932639"/>
                <a:gd name="connsiteX317" fmla="*/ 4452556 w 7412735"/>
                <a:gd name="connsiteY317" fmla="*/ 5920321 h 5932639"/>
                <a:gd name="connsiteX318" fmla="*/ 4452556 w 7412735"/>
                <a:gd name="connsiteY318" fmla="*/ 5192630 h 5932639"/>
                <a:gd name="connsiteX319" fmla="*/ 5192649 w 7412735"/>
                <a:gd name="connsiteY319" fmla="*/ 5192630 h 5932639"/>
                <a:gd name="connsiteX320" fmla="*/ 5920359 w 7412735"/>
                <a:gd name="connsiteY320" fmla="*/ 5192630 h 5932639"/>
                <a:gd name="connsiteX321" fmla="*/ 5920359 w 7412735"/>
                <a:gd name="connsiteY321" fmla="*/ 5920321 h 5932639"/>
                <a:gd name="connsiteX322" fmla="*/ 5192649 w 7412735"/>
                <a:gd name="connsiteY322" fmla="*/ 5920321 h 5932639"/>
                <a:gd name="connsiteX323" fmla="*/ 5192649 w 7412735"/>
                <a:gd name="connsiteY323" fmla="*/ 5192630 h 5932639"/>
                <a:gd name="connsiteX324" fmla="*/ 5932678 w 7412735"/>
                <a:gd name="connsiteY324" fmla="*/ 5192630 h 5932639"/>
                <a:gd name="connsiteX325" fmla="*/ 6660388 w 7412735"/>
                <a:gd name="connsiteY325" fmla="*/ 5192630 h 5932639"/>
                <a:gd name="connsiteX326" fmla="*/ 6660388 w 7412735"/>
                <a:gd name="connsiteY326" fmla="*/ 5920321 h 5932639"/>
                <a:gd name="connsiteX327" fmla="*/ 5932678 w 7412735"/>
                <a:gd name="connsiteY327" fmla="*/ 5920321 h 5932639"/>
                <a:gd name="connsiteX328" fmla="*/ 5932678 w 7412735"/>
                <a:gd name="connsiteY328" fmla="*/ 5192630 h 5932639"/>
                <a:gd name="connsiteX329" fmla="*/ 5932678 w 7412735"/>
                <a:gd name="connsiteY329" fmla="*/ 5180298 h 5932639"/>
                <a:gd name="connsiteX330" fmla="*/ 5932678 w 7412735"/>
                <a:gd name="connsiteY330" fmla="*/ 4452589 h 5932639"/>
                <a:gd name="connsiteX331" fmla="*/ 6660388 w 7412735"/>
                <a:gd name="connsiteY331" fmla="*/ 4452589 h 5932639"/>
                <a:gd name="connsiteX332" fmla="*/ 6660388 w 7412735"/>
                <a:gd name="connsiteY332" fmla="*/ 5180298 h 5932639"/>
                <a:gd name="connsiteX333" fmla="*/ 5932678 w 7412735"/>
                <a:gd name="connsiteY333" fmla="*/ 5180298 h 5932639"/>
                <a:gd name="connsiteX334" fmla="*/ 6672707 w 7412735"/>
                <a:gd name="connsiteY334" fmla="*/ 4452589 h 5932639"/>
                <a:gd name="connsiteX335" fmla="*/ 7400418 w 7412735"/>
                <a:gd name="connsiteY335" fmla="*/ 4452589 h 5932639"/>
                <a:gd name="connsiteX336" fmla="*/ 7400418 w 7412735"/>
                <a:gd name="connsiteY336" fmla="*/ 5180298 h 5932639"/>
                <a:gd name="connsiteX337" fmla="*/ 6672707 w 7412735"/>
                <a:gd name="connsiteY337" fmla="*/ 5180298 h 5932639"/>
                <a:gd name="connsiteX338" fmla="*/ 6672707 w 7412735"/>
                <a:gd name="connsiteY338" fmla="*/ 4452589 h 5932639"/>
                <a:gd name="connsiteX339" fmla="*/ 6672707 w 7412735"/>
                <a:gd name="connsiteY339" fmla="*/ 4440257 h 5932639"/>
                <a:gd name="connsiteX340" fmla="*/ 6672707 w 7412735"/>
                <a:gd name="connsiteY340" fmla="*/ 3712547 h 5932639"/>
                <a:gd name="connsiteX341" fmla="*/ 7400418 w 7412735"/>
                <a:gd name="connsiteY341" fmla="*/ 3712547 h 5932639"/>
                <a:gd name="connsiteX342" fmla="*/ 7400418 w 7412735"/>
                <a:gd name="connsiteY342" fmla="*/ 4440257 h 5932639"/>
                <a:gd name="connsiteX343" fmla="*/ 6672707 w 7412735"/>
                <a:gd name="connsiteY343" fmla="*/ 4440257 h 5932639"/>
                <a:gd name="connsiteX344" fmla="*/ 6672707 w 7412735"/>
                <a:gd name="connsiteY344" fmla="*/ 3700215 h 5932639"/>
                <a:gd name="connsiteX345" fmla="*/ 6672707 w 7412735"/>
                <a:gd name="connsiteY345" fmla="*/ 2972505 h 5932639"/>
                <a:gd name="connsiteX346" fmla="*/ 7400418 w 7412735"/>
                <a:gd name="connsiteY346" fmla="*/ 2972505 h 5932639"/>
                <a:gd name="connsiteX347" fmla="*/ 7400418 w 7412735"/>
                <a:gd name="connsiteY347" fmla="*/ 3700215 h 5932639"/>
                <a:gd name="connsiteX348" fmla="*/ 6672707 w 7412735"/>
                <a:gd name="connsiteY348" fmla="*/ 3700215 h 5932639"/>
                <a:gd name="connsiteX349" fmla="*/ 6672707 w 7412735"/>
                <a:gd name="connsiteY349" fmla="*/ 2960173 h 5932639"/>
                <a:gd name="connsiteX350" fmla="*/ 6672707 w 7412735"/>
                <a:gd name="connsiteY350" fmla="*/ 2232463 h 5932639"/>
                <a:gd name="connsiteX351" fmla="*/ 7400418 w 7412735"/>
                <a:gd name="connsiteY351" fmla="*/ 2232463 h 5932639"/>
                <a:gd name="connsiteX352" fmla="*/ 7400418 w 7412735"/>
                <a:gd name="connsiteY352" fmla="*/ 2960173 h 5932639"/>
                <a:gd name="connsiteX353" fmla="*/ 6672707 w 7412735"/>
                <a:gd name="connsiteY353" fmla="*/ 2960173 h 5932639"/>
                <a:gd name="connsiteX354" fmla="*/ 6672707 w 7412735"/>
                <a:gd name="connsiteY354" fmla="*/ 2220125 h 5932639"/>
                <a:gd name="connsiteX355" fmla="*/ 6672707 w 7412735"/>
                <a:gd name="connsiteY355" fmla="*/ 1492415 h 5932639"/>
                <a:gd name="connsiteX356" fmla="*/ 7400418 w 7412735"/>
                <a:gd name="connsiteY356" fmla="*/ 1492415 h 5932639"/>
                <a:gd name="connsiteX357" fmla="*/ 7400418 w 7412735"/>
                <a:gd name="connsiteY357" fmla="*/ 2220125 h 5932639"/>
                <a:gd name="connsiteX358" fmla="*/ 6672707 w 7412735"/>
                <a:gd name="connsiteY358" fmla="*/ 2220125 h 5932639"/>
                <a:gd name="connsiteX359" fmla="*/ 6672707 w 7412735"/>
                <a:gd name="connsiteY359" fmla="*/ 1480084 h 5932639"/>
                <a:gd name="connsiteX360" fmla="*/ 6672707 w 7412735"/>
                <a:gd name="connsiteY360" fmla="*/ 752373 h 5932639"/>
                <a:gd name="connsiteX361" fmla="*/ 7400418 w 7412735"/>
                <a:gd name="connsiteY361" fmla="*/ 752373 h 5932639"/>
                <a:gd name="connsiteX362" fmla="*/ 7400418 w 7412735"/>
                <a:gd name="connsiteY362" fmla="*/ 1480084 h 5932639"/>
                <a:gd name="connsiteX363" fmla="*/ 6672707 w 7412735"/>
                <a:gd name="connsiteY363" fmla="*/ 1480084 h 5932639"/>
                <a:gd name="connsiteX364" fmla="*/ 12332 w 7412735"/>
                <a:gd name="connsiteY364" fmla="*/ 12332 h 5932639"/>
                <a:gd name="connsiteX365" fmla="*/ 740042 w 7412735"/>
                <a:gd name="connsiteY365" fmla="*/ 12332 h 5932639"/>
                <a:gd name="connsiteX366" fmla="*/ 740042 w 7412735"/>
                <a:gd name="connsiteY366" fmla="*/ 740042 h 5932639"/>
                <a:gd name="connsiteX367" fmla="*/ 12332 w 7412735"/>
                <a:gd name="connsiteY367" fmla="*/ 740042 h 5932639"/>
                <a:gd name="connsiteX368" fmla="*/ 12332 w 7412735"/>
                <a:gd name="connsiteY368" fmla="*/ 12332 h 5932639"/>
                <a:gd name="connsiteX369" fmla="*/ 12332 w 7412735"/>
                <a:gd name="connsiteY369" fmla="*/ 752373 h 5932639"/>
                <a:gd name="connsiteX370" fmla="*/ 740042 w 7412735"/>
                <a:gd name="connsiteY370" fmla="*/ 752373 h 5932639"/>
                <a:gd name="connsiteX371" fmla="*/ 740042 w 7412735"/>
                <a:gd name="connsiteY371" fmla="*/ 1480084 h 5932639"/>
                <a:gd name="connsiteX372" fmla="*/ 12332 w 7412735"/>
                <a:gd name="connsiteY372" fmla="*/ 1480084 h 5932639"/>
                <a:gd name="connsiteX373" fmla="*/ 12332 w 7412735"/>
                <a:gd name="connsiteY373" fmla="*/ 752373 h 5932639"/>
                <a:gd name="connsiteX374" fmla="*/ 12332 w 7412735"/>
                <a:gd name="connsiteY374" fmla="*/ 1492422 h 5932639"/>
                <a:gd name="connsiteX375" fmla="*/ 740042 w 7412735"/>
                <a:gd name="connsiteY375" fmla="*/ 1492422 h 5932639"/>
                <a:gd name="connsiteX376" fmla="*/ 740042 w 7412735"/>
                <a:gd name="connsiteY376" fmla="*/ 2220132 h 5932639"/>
                <a:gd name="connsiteX377" fmla="*/ 12332 w 7412735"/>
                <a:gd name="connsiteY377" fmla="*/ 2220132 h 5932639"/>
                <a:gd name="connsiteX378" fmla="*/ 12332 w 7412735"/>
                <a:gd name="connsiteY378" fmla="*/ 1492422 h 5932639"/>
                <a:gd name="connsiteX379" fmla="*/ 12332 w 7412735"/>
                <a:gd name="connsiteY379" fmla="*/ 2232463 h 5932639"/>
                <a:gd name="connsiteX380" fmla="*/ 740042 w 7412735"/>
                <a:gd name="connsiteY380" fmla="*/ 2232463 h 5932639"/>
                <a:gd name="connsiteX381" fmla="*/ 740042 w 7412735"/>
                <a:gd name="connsiteY381" fmla="*/ 2960173 h 5932639"/>
                <a:gd name="connsiteX382" fmla="*/ 12332 w 7412735"/>
                <a:gd name="connsiteY382" fmla="*/ 2960173 h 5932639"/>
                <a:gd name="connsiteX383" fmla="*/ 12332 w 7412735"/>
                <a:gd name="connsiteY383" fmla="*/ 2232463 h 5932639"/>
                <a:gd name="connsiteX384" fmla="*/ 12332 w 7412735"/>
                <a:gd name="connsiteY384" fmla="*/ 2972505 h 5932639"/>
                <a:gd name="connsiteX385" fmla="*/ 740042 w 7412735"/>
                <a:gd name="connsiteY385" fmla="*/ 2972505 h 5932639"/>
                <a:gd name="connsiteX386" fmla="*/ 740042 w 7412735"/>
                <a:gd name="connsiteY386" fmla="*/ 3700215 h 5932639"/>
                <a:gd name="connsiteX387" fmla="*/ 12332 w 7412735"/>
                <a:gd name="connsiteY387" fmla="*/ 3700215 h 5932639"/>
                <a:gd name="connsiteX388" fmla="*/ 12332 w 7412735"/>
                <a:gd name="connsiteY388" fmla="*/ 2972505 h 5932639"/>
                <a:gd name="connsiteX389" fmla="*/ 12332 w 7412735"/>
                <a:gd name="connsiteY389" fmla="*/ 3712547 h 5932639"/>
                <a:gd name="connsiteX390" fmla="*/ 740042 w 7412735"/>
                <a:gd name="connsiteY390" fmla="*/ 3712547 h 5932639"/>
                <a:gd name="connsiteX391" fmla="*/ 740042 w 7412735"/>
                <a:gd name="connsiteY391" fmla="*/ 4440257 h 5932639"/>
                <a:gd name="connsiteX392" fmla="*/ 12332 w 7412735"/>
                <a:gd name="connsiteY392" fmla="*/ 4440257 h 5932639"/>
                <a:gd name="connsiteX393" fmla="*/ 12332 w 7412735"/>
                <a:gd name="connsiteY393" fmla="*/ 3712547 h 5932639"/>
                <a:gd name="connsiteX394" fmla="*/ 12332 w 7412735"/>
                <a:gd name="connsiteY394" fmla="*/ 4452589 h 5932639"/>
                <a:gd name="connsiteX395" fmla="*/ 740042 w 7412735"/>
                <a:gd name="connsiteY395" fmla="*/ 4452589 h 5932639"/>
                <a:gd name="connsiteX396" fmla="*/ 740042 w 7412735"/>
                <a:gd name="connsiteY396" fmla="*/ 5180298 h 5932639"/>
                <a:gd name="connsiteX397" fmla="*/ 12332 w 7412735"/>
                <a:gd name="connsiteY397" fmla="*/ 5180298 h 5932639"/>
                <a:gd name="connsiteX398" fmla="*/ 12332 w 7412735"/>
                <a:gd name="connsiteY398" fmla="*/ 4452589 h 5932639"/>
                <a:gd name="connsiteX399" fmla="*/ 12332 w 7412735"/>
                <a:gd name="connsiteY399" fmla="*/ 5192630 h 5932639"/>
                <a:gd name="connsiteX400" fmla="*/ 740042 w 7412735"/>
                <a:gd name="connsiteY400" fmla="*/ 5192630 h 5932639"/>
                <a:gd name="connsiteX401" fmla="*/ 740042 w 7412735"/>
                <a:gd name="connsiteY401" fmla="*/ 5920321 h 5932639"/>
                <a:gd name="connsiteX402" fmla="*/ 12332 w 7412735"/>
                <a:gd name="connsiteY402" fmla="*/ 5920321 h 5932639"/>
                <a:gd name="connsiteX403" fmla="*/ 12332 w 7412735"/>
                <a:gd name="connsiteY403" fmla="*/ 5192630 h 5932639"/>
                <a:gd name="connsiteX404" fmla="*/ 6672707 w 7412735"/>
                <a:gd name="connsiteY404" fmla="*/ 5920321 h 5932639"/>
                <a:gd name="connsiteX405" fmla="*/ 6672707 w 7412735"/>
                <a:gd name="connsiteY405" fmla="*/ 5192630 h 5932639"/>
                <a:gd name="connsiteX406" fmla="*/ 7400418 w 7412735"/>
                <a:gd name="connsiteY406" fmla="*/ 5192630 h 5932639"/>
                <a:gd name="connsiteX407" fmla="*/ 7400418 w 7412735"/>
                <a:gd name="connsiteY407" fmla="*/ 5920321 h 5932639"/>
                <a:gd name="connsiteX408" fmla="*/ 6672707 w 7412735"/>
                <a:gd name="connsiteY408" fmla="*/ 5920321 h 593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Lst>
              <a:rect l="l" t="t" r="r" b="b"/>
              <a:pathLst>
                <a:path w="7412735" h="5932639">
                  <a:moveTo>
                    <a:pt x="0" y="0"/>
                  </a:moveTo>
                  <a:lnTo>
                    <a:pt x="0" y="5932640"/>
                  </a:lnTo>
                  <a:lnTo>
                    <a:pt x="7412736" y="5932640"/>
                  </a:lnTo>
                  <a:lnTo>
                    <a:pt x="7412736" y="0"/>
                  </a:lnTo>
                  <a:lnTo>
                    <a:pt x="0" y="0"/>
                  </a:lnTo>
                  <a:close/>
                  <a:moveTo>
                    <a:pt x="7400418" y="740042"/>
                  </a:moveTo>
                  <a:lnTo>
                    <a:pt x="6672707" y="740042"/>
                  </a:lnTo>
                  <a:lnTo>
                    <a:pt x="6672707" y="12332"/>
                  </a:lnTo>
                  <a:lnTo>
                    <a:pt x="7400418" y="12332"/>
                  </a:lnTo>
                  <a:lnTo>
                    <a:pt x="7400418" y="740042"/>
                  </a:lnTo>
                  <a:close/>
                  <a:moveTo>
                    <a:pt x="3700215" y="2972505"/>
                  </a:moveTo>
                  <a:lnTo>
                    <a:pt x="3700215" y="3700215"/>
                  </a:lnTo>
                  <a:lnTo>
                    <a:pt x="2972505" y="3700215"/>
                  </a:lnTo>
                  <a:lnTo>
                    <a:pt x="2972505" y="2972505"/>
                  </a:lnTo>
                  <a:lnTo>
                    <a:pt x="3700215" y="2972505"/>
                  </a:lnTo>
                  <a:close/>
                  <a:moveTo>
                    <a:pt x="2972505" y="2960173"/>
                  </a:moveTo>
                  <a:lnTo>
                    <a:pt x="2972505" y="2232463"/>
                  </a:lnTo>
                  <a:lnTo>
                    <a:pt x="3700215" y="2232463"/>
                  </a:lnTo>
                  <a:lnTo>
                    <a:pt x="3700215" y="2960173"/>
                  </a:lnTo>
                  <a:lnTo>
                    <a:pt x="2972505" y="2960173"/>
                  </a:lnTo>
                  <a:close/>
                  <a:moveTo>
                    <a:pt x="3712547" y="2972505"/>
                  </a:moveTo>
                  <a:lnTo>
                    <a:pt x="4440238" y="2972505"/>
                  </a:lnTo>
                  <a:lnTo>
                    <a:pt x="4440238" y="3700215"/>
                  </a:lnTo>
                  <a:lnTo>
                    <a:pt x="3712547" y="3700215"/>
                  </a:lnTo>
                  <a:lnTo>
                    <a:pt x="3712547" y="2972505"/>
                  </a:lnTo>
                  <a:lnTo>
                    <a:pt x="3712547" y="2972505"/>
                  </a:lnTo>
                  <a:close/>
                  <a:moveTo>
                    <a:pt x="3712547" y="2960173"/>
                  </a:moveTo>
                  <a:lnTo>
                    <a:pt x="3712547" y="2232463"/>
                  </a:lnTo>
                  <a:lnTo>
                    <a:pt x="4440238" y="2232463"/>
                  </a:lnTo>
                  <a:lnTo>
                    <a:pt x="4440238" y="2960173"/>
                  </a:lnTo>
                  <a:lnTo>
                    <a:pt x="3712547" y="2960173"/>
                  </a:lnTo>
                  <a:close/>
                  <a:moveTo>
                    <a:pt x="4452556" y="2232463"/>
                  </a:moveTo>
                  <a:lnTo>
                    <a:pt x="5180330" y="2232463"/>
                  </a:lnTo>
                  <a:lnTo>
                    <a:pt x="5180330" y="2960173"/>
                  </a:lnTo>
                  <a:lnTo>
                    <a:pt x="4452556" y="2960173"/>
                  </a:lnTo>
                  <a:lnTo>
                    <a:pt x="4452556" y="2232463"/>
                  </a:lnTo>
                  <a:close/>
                  <a:moveTo>
                    <a:pt x="4452556" y="2220125"/>
                  </a:moveTo>
                  <a:lnTo>
                    <a:pt x="4452556" y="1492415"/>
                  </a:lnTo>
                  <a:lnTo>
                    <a:pt x="5180330" y="1492415"/>
                  </a:lnTo>
                  <a:lnTo>
                    <a:pt x="5180330" y="2220125"/>
                  </a:lnTo>
                  <a:lnTo>
                    <a:pt x="4452556" y="2220125"/>
                  </a:lnTo>
                  <a:close/>
                  <a:moveTo>
                    <a:pt x="4440238" y="2220125"/>
                  </a:moveTo>
                  <a:lnTo>
                    <a:pt x="3712547" y="2220125"/>
                  </a:lnTo>
                  <a:lnTo>
                    <a:pt x="3712547" y="1492415"/>
                  </a:lnTo>
                  <a:lnTo>
                    <a:pt x="4440238" y="1492415"/>
                  </a:lnTo>
                  <a:lnTo>
                    <a:pt x="4440238" y="2220125"/>
                  </a:lnTo>
                  <a:close/>
                  <a:moveTo>
                    <a:pt x="3700215" y="2220125"/>
                  </a:moveTo>
                  <a:lnTo>
                    <a:pt x="2972505" y="2220125"/>
                  </a:lnTo>
                  <a:lnTo>
                    <a:pt x="2972505" y="1492415"/>
                  </a:lnTo>
                  <a:lnTo>
                    <a:pt x="3700215" y="1492415"/>
                  </a:lnTo>
                  <a:lnTo>
                    <a:pt x="3700215" y="2220125"/>
                  </a:lnTo>
                  <a:close/>
                  <a:moveTo>
                    <a:pt x="2960173" y="2220125"/>
                  </a:moveTo>
                  <a:lnTo>
                    <a:pt x="2232463" y="2220125"/>
                  </a:lnTo>
                  <a:lnTo>
                    <a:pt x="2232463" y="1492415"/>
                  </a:lnTo>
                  <a:lnTo>
                    <a:pt x="2960173" y="1492415"/>
                  </a:lnTo>
                  <a:lnTo>
                    <a:pt x="2960173" y="2220125"/>
                  </a:lnTo>
                  <a:close/>
                  <a:moveTo>
                    <a:pt x="2960173" y="2232463"/>
                  </a:moveTo>
                  <a:lnTo>
                    <a:pt x="2960173" y="2960173"/>
                  </a:lnTo>
                  <a:lnTo>
                    <a:pt x="2232463" y="2960173"/>
                  </a:lnTo>
                  <a:lnTo>
                    <a:pt x="2232463" y="2232463"/>
                  </a:lnTo>
                  <a:lnTo>
                    <a:pt x="2960173" y="2232463"/>
                  </a:lnTo>
                  <a:close/>
                  <a:moveTo>
                    <a:pt x="2960173" y="2972505"/>
                  </a:moveTo>
                  <a:lnTo>
                    <a:pt x="2960173" y="3700215"/>
                  </a:lnTo>
                  <a:lnTo>
                    <a:pt x="2232463" y="3700215"/>
                  </a:lnTo>
                  <a:lnTo>
                    <a:pt x="2232463" y="2972505"/>
                  </a:lnTo>
                  <a:lnTo>
                    <a:pt x="2960173" y="2972505"/>
                  </a:lnTo>
                  <a:close/>
                  <a:moveTo>
                    <a:pt x="2960173" y="3712547"/>
                  </a:moveTo>
                  <a:lnTo>
                    <a:pt x="2960173" y="4440257"/>
                  </a:lnTo>
                  <a:lnTo>
                    <a:pt x="2232463" y="4440257"/>
                  </a:lnTo>
                  <a:lnTo>
                    <a:pt x="2232463" y="3712547"/>
                  </a:lnTo>
                  <a:lnTo>
                    <a:pt x="2960173" y="3712547"/>
                  </a:lnTo>
                  <a:close/>
                  <a:moveTo>
                    <a:pt x="2972505" y="3712547"/>
                  </a:moveTo>
                  <a:lnTo>
                    <a:pt x="3700215" y="3712547"/>
                  </a:lnTo>
                  <a:lnTo>
                    <a:pt x="3700215" y="4440257"/>
                  </a:lnTo>
                  <a:lnTo>
                    <a:pt x="2972505" y="4440257"/>
                  </a:lnTo>
                  <a:lnTo>
                    <a:pt x="2972505" y="3712547"/>
                  </a:lnTo>
                  <a:close/>
                  <a:moveTo>
                    <a:pt x="3712547" y="3712547"/>
                  </a:moveTo>
                  <a:lnTo>
                    <a:pt x="4440238" y="3712547"/>
                  </a:lnTo>
                  <a:lnTo>
                    <a:pt x="4440238" y="4440257"/>
                  </a:lnTo>
                  <a:lnTo>
                    <a:pt x="3712547" y="4440257"/>
                  </a:lnTo>
                  <a:lnTo>
                    <a:pt x="3712547" y="3712547"/>
                  </a:lnTo>
                  <a:lnTo>
                    <a:pt x="3712547" y="3712547"/>
                  </a:lnTo>
                  <a:close/>
                  <a:moveTo>
                    <a:pt x="4452556" y="3712547"/>
                  </a:moveTo>
                  <a:lnTo>
                    <a:pt x="5180330" y="3712547"/>
                  </a:lnTo>
                  <a:lnTo>
                    <a:pt x="5180330" y="4440257"/>
                  </a:lnTo>
                  <a:lnTo>
                    <a:pt x="4452556" y="4440257"/>
                  </a:lnTo>
                  <a:lnTo>
                    <a:pt x="4452556" y="3712547"/>
                  </a:lnTo>
                  <a:close/>
                  <a:moveTo>
                    <a:pt x="4452556" y="3700215"/>
                  </a:moveTo>
                  <a:lnTo>
                    <a:pt x="4452556" y="2972505"/>
                  </a:lnTo>
                  <a:lnTo>
                    <a:pt x="5180330" y="2972505"/>
                  </a:lnTo>
                  <a:lnTo>
                    <a:pt x="5180330" y="3700215"/>
                  </a:lnTo>
                  <a:lnTo>
                    <a:pt x="4452556" y="3700215"/>
                  </a:lnTo>
                  <a:close/>
                  <a:moveTo>
                    <a:pt x="5192649" y="2972505"/>
                  </a:moveTo>
                  <a:lnTo>
                    <a:pt x="5920359" y="2972505"/>
                  </a:lnTo>
                  <a:lnTo>
                    <a:pt x="5920359" y="3700215"/>
                  </a:lnTo>
                  <a:lnTo>
                    <a:pt x="5192649" y="3700215"/>
                  </a:lnTo>
                  <a:lnTo>
                    <a:pt x="5192649" y="2972505"/>
                  </a:lnTo>
                  <a:close/>
                  <a:moveTo>
                    <a:pt x="5192649" y="2960173"/>
                  </a:moveTo>
                  <a:lnTo>
                    <a:pt x="5192649" y="2232463"/>
                  </a:lnTo>
                  <a:lnTo>
                    <a:pt x="5920359" y="2232463"/>
                  </a:lnTo>
                  <a:lnTo>
                    <a:pt x="5920359" y="2960173"/>
                  </a:lnTo>
                  <a:lnTo>
                    <a:pt x="5192649" y="2960173"/>
                  </a:lnTo>
                  <a:close/>
                  <a:moveTo>
                    <a:pt x="5192649" y="2220125"/>
                  </a:moveTo>
                  <a:lnTo>
                    <a:pt x="5192649" y="1492415"/>
                  </a:lnTo>
                  <a:lnTo>
                    <a:pt x="5920359" y="1492415"/>
                  </a:lnTo>
                  <a:lnTo>
                    <a:pt x="5920359" y="2220125"/>
                  </a:lnTo>
                  <a:lnTo>
                    <a:pt x="5192649" y="2220125"/>
                  </a:lnTo>
                  <a:close/>
                  <a:moveTo>
                    <a:pt x="5192649" y="1480084"/>
                  </a:moveTo>
                  <a:lnTo>
                    <a:pt x="5192649" y="752373"/>
                  </a:lnTo>
                  <a:lnTo>
                    <a:pt x="5920359" y="752373"/>
                  </a:lnTo>
                  <a:lnTo>
                    <a:pt x="5920359" y="1480084"/>
                  </a:lnTo>
                  <a:lnTo>
                    <a:pt x="5192649" y="1480084"/>
                  </a:lnTo>
                  <a:close/>
                  <a:moveTo>
                    <a:pt x="5180330" y="1480084"/>
                  </a:moveTo>
                  <a:lnTo>
                    <a:pt x="4452556" y="1480084"/>
                  </a:lnTo>
                  <a:lnTo>
                    <a:pt x="4452556" y="752373"/>
                  </a:lnTo>
                  <a:lnTo>
                    <a:pt x="5180330" y="752373"/>
                  </a:lnTo>
                  <a:lnTo>
                    <a:pt x="5180330" y="1480084"/>
                  </a:lnTo>
                  <a:close/>
                  <a:moveTo>
                    <a:pt x="4440238" y="1480084"/>
                  </a:moveTo>
                  <a:lnTo>
                    <a:pt x="3712547" y="1480084"/>
                  </a:lnTo>
                  <a:lnTo>
                    <a:pt x="3712547" y="752373"/>
                  </a:lnTo>
                  <a:lnTo>
                    <a:pt x="4440238" y="752373"/>
                  </a:lnTo>
                  <a:lnTo>
                    <a:pt x="4440238" y="1480084"/>
                  </a:lnTo>
                  <a:close/>
                  <a:moveTo>
                    <a:pt x="3700215" y="1480084"/>
                  </a:moveTo>
                  <a:lnTo>
                    <a:pt x="2972505" y="1480084"/>
                  </a:lnTo>
                  <a:lnTo>
                    <a:pt x="2972505" y="752373"/>
                  </a:lnTo>
                  <a:lnTo>
                    <a:pt x="3700215" y="752373"/>
                  </a:lnTo>
                  <a:lnTo>
                    <a:pt x="3700215" y="1480084"/>
                  </a:lnTo>
                  <a:close/>
                  <a:moveTo>
                    <a:pt x="2960173" y="1480084"/>
                  </a:moveTo>
                  <a:lnTo>
                    <a:pt x="2232463" y="1480084"/>
                  </a:lnTo>
                  <a:lnTo>
                    <a:pt x="2232463" y="752373"/>
                  </a:lnTo>
                  <a:lnTo>
                    <a:pt x="2960173" y="752373"/>
                  </a:lnTo>
                  <a:lnTo>
                    <a:pt x="2960173" y="1480084"/>
                  </a:lnTo>
                  <a:close/>
                  <a:moveTo>
                    <a:pt x="2220125" y="1480084"/>
                  </a:moveTo>
                  <a:lnTo>
                    <a:pt x="1492415" y="1480084"/>
                  </a:lnTo>
                  <a:lnTo>
                    <a:pt x="1492415" y="752373"/>
                  </a:lnTo>
                  <a:lnTo>
                    <a:pt x="2220125" y="752373"/>
                  </a:lnTo>
                  <a:lnTo>
                    <a:pt x="2220125" y="1480084"/>
                  </a:lnTo>
                  <a:close/>
                  <a:moveTo>
                    <a:pt x="2220125" y="1492422"/>
                  </a:moveTo>
                  <a:lnTo>
                    <a:pt x="2220125" y="2220132"/>
                  </a:lnTo>
                  <a:lnTo>
                    <a:pt x="1492415" y="2220132"/>
                  </a:lnTo>
                  <a:lnTo>
                    <a:pt x="1492415" y="1492422"/>
                  </a:lnTo>
                  <a:lnTo>
                    <a:pt x="2220125" y="1492422"/>
                  </a:lnTo>
                  <a:close/>
                  <a:moveTo>
                    <a:pt x="2220125" y="2232463"/>
                  </a:moveTo>
                  <a:lnTo>
                    <a:pt x="2220125" y="2960173"/>
                  </a:lnTo>
                  <a:lnTo>
                    <a:pt x="1492415" y="2960173"/>
                  </a:lnTo>
                  <a:lnTo>
                    <a:pt x="1492415" y="2232463"/>
                  </a:lnTo>
                  <a:lnTo>
                    <a:pt x="2220125" y="2232463"/>
                  </a:lnTo>
                  <a:close/>
                  <a:moveTo>
                    <a:pt x="2220125" y="2972505"/>
                  </a:moveTo>
                  <a:lnTo>
                    <a:pt x="2220125" y="3700215"/>
                  </a:lnTo>
                  <a:lnTo>
                    <a:pt x="1492415" y="3700215"/>
                  </a:lnTo>
                  <a:lnTo>
                    <a:pt x="1492415" y="2972505"/>
                  </a:lnTo>
                  <a:lnTo>
                    <a:pt x="2220125" y="2972505"/>
                  </a:lnTo>
                  <a:close/>
                  <a:moveTo>
                    <a:pt x="2220125" y="3712547"/>
                  </a:moveTo>
                  <a:lnTo>
                    <a:pt x="2220125" y="4440257"/>
                  </a:lnTo>
                  <a:lnTo>
                    <a:pt x="1492415" y="4440257"/>
                  </a:lnTo>
                  <a:lnTo>
                    <a:pt x="1492415" y="3712547"/>
                  </a:lnTo>
                  <a:lnTo>
                    <a:pt x="2220125" y="3712547"/>
                  </a:lnTo>
                  <a:close/>
                  <a:moveTo>
                    <a:pt x="2220125" y="4452589"/>
                  </a:moveTo>
                  <a:lnTo>
                    <a:pt x="2220125" y="5180298"/>
                  </a:lnTo>
                  <a:lnTo>
                    <a:pt x="1492415" y="5180298"/>
                  </a:lnTo>
                  <a:lnTo>
                    <a:pt x="1492415" y="4452589"/>
                  </a:lnTo>
                  <a:lnTo>
                    <a:pt x="2220125" y="4452589"/>
                  </a:lnTo>
                  <a:close/>
                  <a:moveTo>
                    <a:pt x="2232463" y="4452589"/>
                  </a:moveTo>
                  <a:lnTo>
                    <a:pt x="2960173" y="4452589"/>
                  </a:lnTo>
                  <a:lnTo>
                    <a:pt x="2960173" y="5180298"/>
                  </a:lnTo>
                  <a:lnTo>
                    <a:pt x="2232463" y="5180298"/>
                  </a:lnTo>
                  <a:lnTo>
                    <a:pt x="2232463" y="4452589"/>
                  </a:lnTo>
                  <a:close/>
                  <a:moveTo>
                    <a:pt x="2972505" y="4452589"/>
                  </a:moveTo>
                  <a:lnTo>
                    <a:pt x="3700215" y="4452589"/>
                  </a:lnTo>
                  <a:lnTo>
                    <a:pt x="3700215" y="5180298"/>
                  </a:lnTo>
                  <a:lnTo>
                    <a:pt x="2972505" y="5180298"/>
                  </a:lnTo>
                  <a:lnTo>
                    <a:pt x="2972505" y="4452589"/>
                  </a:lnTo>
                  <a:close/>
                  <a:moveTo>
                    <a:pt x="3712547" y="4452589"/>
                  </a:moveTo>
                  <a:lnTo>
                    <a:pt x="4440238" y="4452589"/>
                  </a:lnTo>
                  <a:lnTo>
                    <a:pt x="4440238" y="5180298"/>
                  </a:lnTo>
                  <a:lnTo>
                    <a:pt x="3712547" y="5180298"/>
                  </a:lnTo>
                  <a:lnTo>
                    <a:pt x="3712547" y="4452589"/>
                  </a:lnTo>
                  <a:lnTo>
                    <a:pt x="3712547" y="4452589"/>
                  </a:lnTo>
                  <a:close/>
                  <a:moveTo>
                    <a:pt x="4452556" y="4452589"/>
                  </a:moveTo>
                  <a:lnTo>
                    <a:pt x="5180330" y="4452589"/>
                  </a:lnTo>
                  <a:lnTo>
                    <a:pt x="5180330" y="5180298"/>
                  </a:lnTo>
                  <a:lnTo>
                    <a:pt x="4452556" y="5180298"/>
                  </a:lnTo>
                  <a:lnTo>
                    <a:pt x="4452556" y="4452589"/>
                  </a:lnTo>
                  <a:close/>
                  <a:moveTo>
                    <a:pt x="5192649" y="4452589"/>
                  </a:moveTo>
                  <a:lnTo>
                    <a:pt x="5920359" y="4452589"/>
                  </a:lnTo>
                  <a:lnTo>
                    <a:pt x="5920359" y="5180298"/>
                  </a:lnTo>
                  <a:lnTo>
                    <a:pt x="5192649" y="5180298"/>
                  </a:lnTo>
                  <a:lnTo>
                    <a:pt x="5192649" y="4452589"/>
                  </a:lnTo>
                  <a:close/>
                  <a:moveTo>
                    <a:pt x="5192649" y="4440257"/>
                  </a:moveTo>
                  <a:lnTo>
                    <a:pt x="5192649" y="3712547"/>
                  </a:lnTo>
                  <a:lnTo>
                    <a:pt x="5920359" y="3712547"/>
                  </a:lnTo>
                  <a:lnTo>
                    <a:pt x="5920359" y="4440257"/>
                  </a:lnTo>
                  <a:lnTo>
                    <a:pt x="5192649" y="4440257"/>
                  </a:lnTo>
                  <a:close/>
                  <a:moveTo>
                    <a:pt x="5932678" y="3712547"/>
                  </a:moveTo>
                  <a:lnTo>
                    <a:pt x="6660388" y="3712547"/>
                  </a:lnTo>
                  <a:lnTo>
                    <a:pt x="6660388" y="4440257"/>
                  </a:lnTo>
                  <a:lnTo>
                    <a:pt x="5932678" y="4440257"/>
                  </a:lnTo>
                  <a:lnTo>
                    <a:pt x="5932678" y="3712547"/>
                  </a:lnTo>
                  <a:close/>
                  <a:moveTo>
                    <a:pt x="5932678" y="3700215"/>
                  </a:moveTo>
                  <a:lnTo>
                    <a:pt x="5932678" y="2972505"/>
                  </a:lnTo>
                  <a:lnTo>
                    <a:pt x="6660388" y="2972505"/>
                  </a:lnTo>
                  <a:lnTo>
                    <a:pt x="6660388" y="3700215"/>
                  </a:lnTo>
                  <a:lnTo>
                    <a:pt x="5932678" y="3700215"/>
                  </a:lnTo>
                  <a:close/>
                  <a:moveTo>
                    <a:pt x="5932678" y="2960173"/>
                  </a:moveTo>
                  <a:lnTo>
                    <a:pt x="5932678" y="2232463"/>
                  </a:lnTo>
                  <a:lnTo>
                    <a:pt x="6660388" y="2232463"/>
                  </a:lnTo>
                  <a:lnTo>
                    <a:pt x="6660388" y="2960173"/>
                  </a:lnTo>
                  <a:lnTo>
                    <a:pt x="5932678" y="2960173"/>
                  </a:lnTo>
                  <a:close/>
                  <a:moveTo>
                    <a:pt x="5932678" y="2220125"/>
                  </a:moveTo>
                  <a:lnTo>
                    <a:pt x="5932678" y="1492415"/>
                  </a:lnTo>
                  <a:lnTo>
                    <a:pt x="6660388" y="1492415"/>
                  </a:lnTo>
                  <a:lnTo>
                    <a:pt x="6660388" y="2220125"/>
                  </a:lnTo>
                  <a:lnTo>
                    <a:pt x="5932678" y="2220125"/>
                  </a:lnTo>
                  <a:close/>
                  <a:moveTo>
                    <a:pt x="5932678" y="1480084"/>
                  </a:moveTo>
                  <a:lnTo>
                    <a:pt x="5932678" y="752373"/>
                  </a:lnTo>
                  <a:lnTo>
                    <a:pt x="6660388" y="752373"/>
                  </a:lnTo>
                  <a:lnTo>
                    <a:pt x="6660388" y="1480084"/>
                  </a:lnTo>
                  <a:lnTo>
                    <a:pt x="5932678" y="1480084"/>
                  </a:lnTo>
                  <a:close/>
                  <a:moveTo>
                    <a:pt x="5932678" y="740042"/>
                  </a:moveTo>
                  <a:lnTo>
                    <a:pt x="5932678" y="12332"/>
                  </a:lnTo>
                  <a:lnTo>
                    <a:pt x="6660388" y="12332"/>
                  </a:lnTo>
                  <a:lnTo>
                    <a:pt x="6660388" y="740042"/>
                  </a:lnTo>
                  <a:lnTo>
                    <a:pt x="5932678" y="740042"/>
                  </a:lnTo>
                  <a:close/>
                  <a:moveTo>
                    <a:pt x="5920359" y="740042"/>
                  </a:moveTo>
                  <a:lnTo>
                    <a:pt x="5192649" y="740042"/>
                  </a:lnTo>
                  <a:lnTo>
                    <a:pt x="5192649" y="12332"/>
                  </a:lnTo>
                  <a:lnTo>
                    <a:pt x="5920359" y="12332"/>
                  </a:lnTo>
                  <a:lnTo>
                    <a:pt x="5920359" y="740042"/>
                  </a:lnTo>
                  <a:close/>
                  <a:moveTo>
                    <a:pt x="5180330" y="740042"/>
                  </a:moveTo>
                  <a:lnTo>
                    <a:pt x="4452556" y="740042"/>
                  </a:lnTo>
                  <a:lnTo>
                    <a:pt x="4452556" y="12332"/>
                  </a:lnTo>
                  <a:lnTo>
                    <a:pt x="5180330" y="12332"/>
                  </a:lnTo>
                  <a:lnTo>
                    <a:pt x="5180330" y="740042"/>
                  </a:lnTo>
                  <a:close/>
                  <a:moveTo>
                    <a:pt x="4440238" y="740042"/>
                  </a:moveTo>
                  <a:lnTo>
                    <a:pt x="3712547" y="740042"/>
                  </a:lnTo>
                  <a:lnTo>
                    <a:pt x="3712547" y="12332"/>
                  </a:lnTo>
                  <a:lnTo>
                    <a:pt x="4440238" y="12332"/>
                  </a:lnTo>
                  <a:lnTo>
                    <a:pt x="4440238" y="740042"/>
                  </a:lnTo>
                  <a:close/>
                  <a:moveTo>
                    <a:pt x="3700215" y="740042"/>
                  </a:moveTo>
                  <a:lnTo>
                    <a:pt x="2972505" y="740042"/>
                  </a:lnTo>
                  <a:lnTo>
                    <a:pt x="2972505" y="12332"/>
                  </a:lnTo>
                  <a:lnTo>
                    <a:pt x="3700215" y="12332"/>
                  </a:lnTo>
                  <a:lnTo>
                    <a:pt x="3700215" y="740042"/>
                  </a:lnTo>
                  <a:close/>
                  <a:moveTo>
                    <a:pt x="2960173" y="740042"/>
                  </a:moveTo>
                  <a:lnTo>
                    <a:pt x="2232463" y="740042"/>
                  </a:lnTo>
                  <a:lnTo>
                    <a:pt x="2232463" y="12332"/>
                  </a:lnTo>
                  <a:lnTo>
                    <a:pt x="2960173" y="12332"/>
                  </a:lnTo>
                  <a:lnTo>
                    <a:pt x="2960173" y="740042"/>
                  </a:lnTo>
                  <a:close/>
                  <a:moveTo>
                    <a:pt x="2220125" y="740042"/>
                  </a:moveTo>
                  <a:lnTo>
                    <a:pt x="1492415" y="740042"/>
                  </a:lnTo>
                  <a:lnTo>
                    <a:pt x="1492415" y="12332"/>
                  </a:lnTo>
                  <a:lnTo>
                    <a:pt x="2220125" y="12332"/>
                  </a:lnTo>
                  <a:lnTo>
                    <a:pt x="2220125" y="740042"/>
                  </a:lnTo>
                  <a:close/>
                  <a:moveTo>
                    <a:pt x="1480083" y="740042"/>
                  </a:moveTo>
                  <a:lnTo>
                    <a:pt x="752373" y="740042"/>
                  </a:lnTo>
                  <a:lnTo>
                    <a:pt x="752373" y="12332"/>
                  </a:lnTo>
                  <a:lnTo>
                    <a:pt x="1480083" y="12332"/>
                  </a:lnTo>
                  <a:lnTo>
                    <a:pt x="1480083" y="740042"/>
                  </a:lnTo>
                  <a:close/>
                  <a:moveTo>
                    <a:pt x="1480083" y="752373"/>
                  </a:moveTo>
                  <a:lnTo>
                    <a:pt x="1480083" y="1480084"/>
                  </a:lnTo>
                  <a:lnTo>
                    <a:pt x="752373" y="1480084"/>
                  </a:lnTo>
                  <a:lnTo>
                    <a:pt x="752373" y="752373"/>
                  </a:lnTo>
                  <a:lnTo>
                    <a:pt x="1480083" y="752373"/>
                  </a:lnTo>
                  <a:close/>
                  <a:moveTo>
                    <a:pt x="1480083" y="1492422"/>
                  </a:moveTo>
                  <a:lnTo>
                    <a:pt x="1480083" y="2220132"/>
                  </a:lnTo>
                  <a:lnTo>
                    <a:pt x="752373" y="2220132"/>
                  </a:lnTo>
                  <a:lnTo>
                    <a:pt x="752373" y="1492422"/>
                  </a:lnTo>
                  <a:lnTo>
                    <a:pt x="1480083" y="1492422"/>
                  </a:lnTo>
                  <a:close/>
                  <a:moveTo>
                    <a:pt x="1480083" y="2232463"/>
                  </a:moveTo>
                  <a:lnTo>
                    <a:pt x="1480083" y="2960173"/>
                  </a:lnTo>
                  <a:lnTo>
                    <a:pt x="752373" y="2960173"/>
                  </a:lnTo>
                  <a:lnTo>
                    <a:pt x="752373" y="2232463"/>
                  </a:lnTo>
                  <a:lnTo>
                    <a:pt x="1480083" y="2232463"/>
                  </a:lnTo>
                  <a:close/>
                  <a:moveTo>
                    <a:pt x="1480083" y="2972505"/>
                  </a:moveTo>
                  <a:lnTo>
                    <a:pt x="1480083" y="3700215"/>
                  </a:lnTo>
                  <a:lnTo>
                    <a:pt x="752373" y="3700215"/>
                  </a:lnTo>
                  <a:lnTo>
                    <a:pt x="752373" y="2972505"/>
                  </a:lnTo>
                  <a:lnTo>
                    <a:pt x="1480083" y="2972505"/>
                  </a:lnTo>
                  <a:close/>
                  <a:moveTo>
                    <a:pt x="1480083" y="3712547"/>
                  </a:moveTo>
                  <a:lnTo>
                    <a:pt x="1480083" y="4440257"/>
                  </a:lnTo>
                  <a:lnTo>
                    <a:pt x="752373" y="4440257"/>
                  </a:lnTo>
                  <a:lnTo>
                    <a:pt x="752373" y="3712547"/>
                  </a:lnTo>
                  <a:lnTo>
                    <a:pt x="1480083" y="3712547"/>
                  </a:lnTo>
                  <a:close/>
                  <a:moveTo>
                    <a:pt x="1480083" y="4452589"/>
                  </a:moveTo>
                  <a:lnTo>
                    <a:pt x="1480083" y="5180298"/>
                  </a:lnTo>
                  <a:lnTo>
                    <a:pt x="752373" y="5180298"/>
                  </a:lnTo>
                  <a:lnTo>
                    <a:pt x="752373" y="4452589"/>
                  </a:lnTo>
                  <a:lnTo>
                    <a:pt x="1480083" y="4452589"/>
                  </a:lnTo>
                  <a:close/>
                  <a:moveTo>
                    <a:pt x="1480083" y="5192630"/>
                  </a:moveTo>
                  <a:lnTo>
                    <a:pt x="1480083" y="5920321"/>
                  </a:lnTo>
                  <a:lnTo>
                    <a:pt x="752373" y="5920321"/>
                  </a:lnTo>
                  <a:lnTo>
                    <a:pt x="752373" y="5192630"/>
                  </a:lnTo>
                  <a:lnTo>
                    <a:pt x="1480083" y="5192630"/>
                  </a:lnTo>
                  <a:close/>
                  <a:moveTo>
                    <a:pt x="1492421" y="5192630"/>
                  </a:moveTo>
                  <a:lnTo>
                    <a:pt x="2220132" y="5192630"/>
                  </a:lnTo>
                  <a:lnTo>
                    <a:pt x="2220132" y="5920321"/>
                  </a:lnTo>
                  <a:lnTo>
                    <a:pt x="1492421" y="5920321"/>
                  </a:lnTo>
                  <a:lnTo>
                    <a:pt x="1492421" y="5192630"/>
                  </a:lnTo>
                  <a:close/>
                  <a:moveTo>
                    <a:pt x="2232463" y="5192630"/>
                  </a:moveTo>
                  <a:lnTo>
                    <a:pt x="2960173" y="5192630"/>
                  </a:lnTo>
                  <a:lnTo>
                    <a:pt x="2960173" y="5920321"/>
                  </a:lnTo>
                  <a:lnTo>
                    <a:pt x="2232463" y="5920321"/>
                  </a:lnTo>
                  <a:lnTo>
                    <a:pt x="2232463" y="5192630"/>
                  </a:lnTo>
                  <a:close/>
                  <a:moveTo>
                    <a:pt x="2972505" y="5192630"/>
                  </a:moveTo>
                  <a:lnTo>
                    <a:pt x="3700215" y="5192630"/>
                  </a:lnTo>
                  <a:lnTo>
                    <a:pt x="3700215" y="5920321"/>
                  </a:lnTo>
                  <a:lnTo>
                    <a:pt x="2972505" y="5920321"/>
                  </a:lnTo>
                  <a:lnTo>
                    <a:pt x="2972505" y="5192630"/>
                  </a:lnTo>
                  <a:close/>
                  <a:moveTo>
                    <a:pt x="3712547" y="5192630"/>
                  </a:moveTo>
                  <a:lnTo>
                    <a:pt x="4440238" y="5192630"/>
                  </a:lnTo>
                  <a:lnTo>
                    <a:pt x="4440238" y="5920321"/>
                  </a:lnTo>
                  <a:lnTo>
                    <a:pt x="3712547" y="5920321"/>
                  </a:lnTo>
                  <a:lnTo>
                    <a:pt x="3712547" y="5192630"/>
                  </a:lnTo>
                  <a:lnTo>
                    <a:pt x="3712547" y="5192630"/>
                  </a:lnTo>
                  <a:close/>
                  <a:moveTo>
                    <a:pt x="4452556" y="5192630"/>
                  </a:moveTo>
                  <a:lnTo>
                    <a:pt x="5180330" y="5192630"/>
                  </a:lnTo>
                  <a:lnTo>
                    <a:pt x="5180330" y="5920321"/>
                  </a:lnTo>
                  <a:lnTo>
                    <a:pt x="4452556" y="5920321"/>
                  </a:lnTo>
                  <a:lnTo>
                    <a:pt x="4452556" y="5192630"/>
                  </a:lnTo>
                  <a:close/>
                  <a:moveTo>
                    <a:pt x="5192649" y="5192630"/>
                  </a:moveTo>
                  <a:lnTo>
                    <a:pt x="5920359" y="5192630"/>
                  </a:lnTo>
                  <a:lnTo>
                    <a:pt x="5920359" y="5920321"/>
                  </a:lnTo>
                  <a:lnTo>
                    <a:pt x="5192649" y="5920321"/>
                  </a:lnTo>
                  <a:lnTo>
                    <a:pt x="5192649" y="5192630"/>
                  </a:lnTo>
                  <a:close/>
                  <a:moveTo>
                    <a:pt x="5932678" y="5192630"/>
                  </a:moveTo>
                  <a:lnTo>
                    <a:pt x="6660388" y="5192630"/>
                  </a:lnTo>
                  <a:lnTo>
                    <a:pt x="6660388" y="5920321"/>
                  </a:lnTo>
                  <a:lnTo>
                    <a:pt x="5932678" y="5920321"/>
                  </a:lnTo>
                  <a:lnTo>
                    <a:pt x="5932678" y="5192630"/>
                  </a:lnTo>
                  <a:close/>
                  <a:moveTo>
                    <a:pt x="5932678" y="5180298"/>
                  </a:moveTo>
                  <a:lnTo>
                    <a:pt x="5932678" y="4452589"/>
                  </a:lnTo>
                  <a:lnTo>
                    <a:pt x="6660388" y="4452589"/>
                  </a:lnTo>
                  <a:lnTo>
                    <a:pt x="6660388" y="5180298"/>
                  </a:lnTo>
                  <a:lnTo>
                    <a:pt x="5932678" y="5180298"/>
                  </a:lnTo>
                  <a:close/>
                  <a:moveTo>
                    <a:pt x="6672707" y="4452589"/>
                  </a:moveTo>
                  <a:lnTo>
                    <a:pt x="7400418" y="4452589"/>
                  </a:lnTo>
                  <a:lnTo>
                    <a:pt x="7400418" y="5180298"/>
                  </a:lnTo>
                  <a:lnTo>
                    <a:pt x="6672707" y="5180298"/>
                  </a:lnTo>
                  <a:lnTo>
                    <a:pt x="6672707" y="4452589"/>
                  </a:lnTo>
                  <a:close/>
                  <a:moveTo>
                    <a:pt x="6672707" y="4440257"/>
                  </a:moveTo>
                  <a:lnTo>
                    <a:pt x="6672707" y="3712547"/>
                  </a:lnTo>
                  <a:lnTo>
                    <a:pt x="7400418" y="3712547"/>
                  </a:lnTo>
                  <a:lnTo>
                    <a:pt x="7400418" y="4440257"/>
                  </a:lnTo>
                  <a:lnTo>
                    <a:pt x="6672707" y="4440257"/>
                  </a:lnTo>
                  <a:close/>
                  <a:moveTo>
                    <a:pt x="6672707" y="3700215"/>
                  </a:moveTo>
                  <a:lnTo>
                    <a:pt x="6672707" y="2972505"/>
                  </a:lnTo>
                  <a:lnTo>
                    <a:pt x="7400418" y="2972505"/>
                  </a:lnTo>
                  <a:lnTo>
                    <a:pt x="7400418" y="3700215"/>
                  </a:lnTo>
                  <a:lnTo>
                    <a:pt x="6672707" y="3700215"/>
                  </a:lnTo>
                  <a:close/>
                  <a:moveTo>
                    <a:pt x="6672707" y="2960173"/>
                  </a:moveTo>
                  <a:lnTo>
                    <a:pt x="6672707" y="2232463"/>
                  </a:lnTo>
                  <a:lnTo>
                    <a:pt x="7400418" y="2232463"/>
                  </a:lnTo>
                  <a:lnTo>
                    <a:pt x="7400418" y="2960173"/>
                  </a:lnTo>
                  <a:lnTo>
                    <a:pt x="6672707" y="2960173"/>
                  </a:lnTo>
                  <a:close/>
                  <a:moveTo>
                    <a:pt x="6672707" y="2220125"/>
                  </a:moveTo>
                  <a:lnTo>
                    <a:pt x="6672707" y="1492415"/>
                  </a:lnTo>
                  <a:lnTo>
                    <a:pt x="7400418" y="1492415"/>
                  </a:lnTo>
                  <a:lnTo>
                    <a:pt x="7400418" y="2220125"/>
                  </a:lnTo>
                  <a:lnTo>
                    <a:pt x="6672707" y="2220125"/>
                  </a:lnTo>
                  <a:close/>
                  <a:moveTo>
                    <a:pt x="6672707" y="1480084"/>
                  </a:moveTo>
                  <a:lnTo>
                    <a:pt x="6672707" y="752373"/>
                  </a:lnTo>
                  <a:lnTo>
                    <a:pt x="7400418" y="752373"/>
                  </a:lnTo>
                  <a:lnTo>
                    <a:pt x="7400418" y="1480084"/>
                  </a:lnTo>
                  <a:lnTo>
                    <a:pt x="6672707" y="1480084"/>
                  </a:lnTo>
                  <a:close/>
                  <a:moveTo>
                    <a:pt x="12332" y="12332"/>
                  </a:moveTo>
                  <a:lnTo>
                    <a:pt x="740042" y="12332"/>
                  </a:lnTo>
                  <a:lnTo>
                    <a:pt x="740042" y="740042"/>
                  </a:lnTo>
                  <a:lnTo>
                    <a:pt x="12332" y="740042"/>
                  </a:lnTo>
                  <a:lnTo>
                    <a:pt x="12332" y="12332"/>
                  </a:lnTo>
                  <a:close/>
                  <a:moveTo>
                    <a:pt x="12332" y="752373"/>
                  </a:moveTo>
                  <a:lnTo>
                    <a:pt x="740042" y="752373"/>
                  </a:lnTo>
                  <a:lnTo>
                    <a:pt x="740042" y="1480084"/>
                  </a:lnTo>
                  <a:lnTo>
                    <a:pt x="12332" y="1480084"/>
                  </a:lnTo>
                  <a:lnTo>
                    <a:pt x="12332" y="752373"/>
                  </a:lnTo>
                  <a:close/>
                  <a:moveTo>
                    <a:pt x="12332" y="1492422"/>
                  </a:moveTo>
                  <a:lnTo>
                    <a:pt x="740042" y="1492422"/>
                  </a:lnTo>
                  <a:lnTo>
                    <a:pt x="740042" y="2220132"/>
                  </a:lnTo>
                  <a:lnTo>
                    <a:pt x="12332" y="2220132"/>
                  </a:lnTo>
                  <a:lnTo>
                    <a:pt x="12332" y="1492422"/>
                  </a:lnTo>
                  <a:close/>
                  <a:moveTo>
                    <a:pt x="12332" y="2232463"/>
                  </a:moveTo>
                  <a:lnTo>
                    <a:pt x="740042" y="2232463"/>
                  </a:lnTo>
                  <a:lnTo>
                    <a:pt x="740042" y="2960173"/>
                  </a:lnTo>
                  <a:lnTo>
                    <a:pt x="12332" y="2960173"/>
                  </a:lnTo>
                  <a:lnTo>
                    <a:pt x="12332" y="2232463"/>
                  </a:lnTo>
                  <a:close/>
                  <a:moveTo>
                    <a:pt x="12332" y="2972505"/>
                  </a:moveTo>
                  <a:lnTo>
                    <a:pt x="740042" y="2972505"/>
                  </a:lnTo>
                  <a:lnTo>
                    <a:pt x="740042" y="3700215"/>
                  </a:lnTo>
                  <a:lnTo>
                    <a:pt x="12332" y="3700215"/>
                  </a:lnTo>
                  <a:lnTo>
                    <a:pt x="12332" y="2972505"/>
                  </a:lnTo>
                  <a:close/>
                  <a:moveTo>
                    <a:pt x="12332" y="3712547"/>
                  </a:moveTo>
                  <a:lnTo>
                    <a:pt x="740042" y="3712547"/>
                  </a:lnTo>
                  <a:lnTo>
                    <a:pt x="740042" y="4440257"/>
                  </a:lnTo>
                  <a:lnTo>
                    <a:pt x="12332" y="4440257"/>
                  </a:lnTo>
                  <a:lnTo>
                    <a:pt x="12332" y="3712547"/>
                  </a:lnTo>
                  <a:close/>
                  <a:moveTo>
                    <a:pt x="12332" y="4452589"/>
                  </a:moveTo>
                  <a:lnTo>
                    <a:pt x="740042" y="4452589"/>
                  </a:lnTo>
                  <a:lnTo>
                    <a:pt x="740042" y="5180298"/>
                  </a:lnTo>
                  <a:lnTo>
                    <a:pt x="12332" y="5180298"/>
                  </a:lnTo>
                  <a:lnTo>
                    <a:pt x="12332" y="4452589"/>
                  </a:lnTo>
                  <a:close/>
                  <a:moveTo>
                    <a:pt x="12332" y="5192630"/>
                  </a:moveTo>
                  <a:lnTo>
                    <a:pt x="740042" y="5192630"/>
                  </a:lnTo>
                  <a:lnTo>
                    <a:pt x="740042" y="5920321"/>
                  </a:lnTo>
                  <a:lnTo>
                    <a:pt x="12332" y="5920321"/>
                  </a:lnTo>
                  <a:lnTo>
                    <a:pt x="12332" y="5192630"/>
                  </a:lnTo>
                  <a:close/>
                  <a:moveTo>
                    <a:pt x="6672707" y="5920321"/>
                  </a:moveTo>
                  <a:lnTo>
                    <a:pt x="6672707" y="5192630"/>
                  </a:lnTo>
                  <a:lnTo>
                    <a:pt x="7400418" y="5192630"/>
                  </a:lnTo>
                  <a:lnTo>
                    <a:pt x="7400418" y="5920321"/>
                  </a:lnTo>
                  <a:lnTo>
                    <a:pt x="6672707" y="5920321"/>
                  </a:lnTo>
                  <a:close/>
                </a:path>
              </a:pathLst>
            </a:custGeom>
            <a:solidFill>
              <a:srgbClr val="C5BAFF"/>
            </a:solidFill>
            <a:ln w="6350" cap="flat">
              <a:solidFill>
                <a:srgbClr val="BBADEF"/>
              </a:solidFill>
              <a:prstDash val="solid"/>
              <a:miter/>
            </a:ln>
          </p:spPr>
          <p:txBody>
            <a:bodyPr rtlCol="0" anchor="ctr"/>
            <a:lstStyle/>
            <a:p>
              <a:endParaRPr lang="en-US"/>
            </a:p>
          </p:txBody>
        </p:sp>
        <p:grpSp>
          <p:nvGrpSpPr>
            <p:cNvPr id="69" name="Graphic 170" descr="A desktop with a ruler and various office supplies">
              <a:extLst>
                <a:ext uri="{FF2B5EF4-FFF2-40B4-BE49-F238E27FC236}">
                  <a16:creationId xmlns:a16="http://schemas.microsoft.com/office/drawing/2014/main" id="{B9338AA4-B04F-DB04-1CD9-AB3D6FD0DE76}"/>
                </a:ext>
              </a:extLst>
            </p:cNvPr>
            <p:cNvGrpSpPr/>
            <p:nvPr/>
          </p:nvGrpSpPr>
          <p:grpSpPr>
            <a:xfrm>
              <a:off x="19433009" y="4139463"/>
              <a:ext cx="296494" cy="2575528"/>
              <a:chOff x="19433009" y="4139463"/>
              <a:chExt cx="296494" cy="2575528"/>
            </a:xfrm>
            <a:solidFill>
              <a:srgbClr val="C5BAFF"/>
            </a:solidFill>
          </p:grpSpPr>
          <p:sp>
            <p:nvSpPr>
              <p:cNvPr id="164" name="Freeform: Shape 163">
                <a:extLst>
                  <a:ext uri="{FF2B5EF4-FFF2-40B4-BE49-F238E27FC236}">
                    <a16:creationId xmlns:a16="http://schemas.microsoft.com/office/drawing/2014/main" id="{20BB6156-E5BE-81BE-BE3D-841D9FD9ED7A}"/>
                  </a:ext>
                </a:extLst>
              </p:cNvPr>
              <p:cNvSpPr/>
              <p:nvPr/>
            </p:nvSpPr>
            <p:spPr>
              <a:xfrm>
                <a:off x="19451049" y="6601904"/>
                <a:ext cx="168230" cy="113087"/>
              </a:xfrm>
              <a:custGeom>
                <a:avLst/>
                <a:gdLst>
                  <a:gd name="connsiteX0" fmla="*/ 0 w 168230"/>
                  <a:gd name="connsiteY0" fmla="*/ 0 h 113087"/>
                  <a:gd name="connsiteX1" fmla="*/ 168230 w 168230"/>
                  <a:gd name="connsiteY1" fmla="*/ 0 h 113087"/>
                  <a:gd name="connsiteX2" fmla="*/ 168230 w 168230"/>
                  <a:gd name="connsiteY2" fmla="*/ 113087 h 113087"/>
                  <a:gd name="connsiteX3" fmla="*/ 0 w 168230"/>
                  <a:gd name="connsiteY3" fmla="*/ 113087 h 113087"/>
                </a:gdLst>
                <a:ahLst/>
                <a:cxnLst>
                  <a:cxn ang="0">
                    <a:pos x="connsiteX0" y="connsiteY0"/>
                  </a:cxn>
                  <a:cxn ang="0">
                    <a:pos x="connsiteX1" y="connsiteY1"/>
                  </a:cxn>
                  <a:cxn ang="0">
                    <a:pos x="connsiteX2" y="connsiteY2"/>
                  </a:cxn>
                  <a:cxn ang="0">
                    <a:pos x="connsiteX3" y="connsiteY3"/>
                  </a:cxn>
                </a:cxnLst>
                <a:rect l="l" t="t" r="r" b="b"/>
                <a:pathLst>
                  <a:path w="168230" h="113087">
                    <a:moveTo>
                      <a:pt x="0" y="0"/>
                    </a:moveTo>
                    <a:lnTo>
                      <a:pt x="168230" y="0"/>
                    </a:lnTo>
                    <a:lnTo>
                      <a:pt x="168230" y="113087"/>
                    </a:lnTo>
                    <a:lnTo>
                      <a:pt x="0" y="113087"/>
                    </a:lnTo>
                    <a:close/>
                  </a:path>
                </a:pathLst>
              </a:custGeom>
              <a:grpFill/>
              <a:ln w="6350" cap="flat">
                <a:solidFill>
                  <a:srgbClr val="BBADEF"/>
                </a:solid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F0106295-1E62-6913-F428-48D47C0233BF}"/>
                  </a:ext>
                </a:extLst>
              </p:cNvPr>
              <p:cNvSpPr/>
              <p:nvPr/>
            </p:nvSpPr>
            <p:spPr>
              <a:xfrm>
                <a:off x="19433491" y="4326890"/>
                <a:ext cx="203511" cy="2319464"/>
              </a:xfrm>
              <a:custGeom>
                <a:avLst/>
                <a:gdLst>
                  <a:gd name="connsiteX0" fmla="*/ 203511 w 203511"/>
                  <a:gd name="connsiteY0" fmla="*/ 2319465 h 2319464"/>
                  <a:gd name="connsiteX1" fmla="*/ 0 w 203511"/>
                  <a:gd name="connsiteY1" fmla="*/ 2319465 h 2319464"/>
                  <a:gd name="connsiteX2" fmla="*/ 0 w 203511"/>
                  <a:gd name="connsiteY2" fmla="*/ 25082 h 2319464"/>
                  <a:gd name="connsiteX3" fmla="*/ 101302 w 203511"/>
                  <a:gd name="connsiteY3" fmla="*/ 0 h 2319464"/>
                  <a:gd name="connsiteX4" fmla="*/ 203511 w 203511"/>
                  <a:gd name="connsiteY4" fmla="*/ 25241 h 2319464"/>
                  <a:gd name="connsiteX5" fmla="*/ 203511 w 203511"/>
                  <a:gd name="connsiteY5" fmla="*/ 2319465 h 23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511" h="2319464">
                    <a:moveTo>
                      <a:pt x="203511" y="2319465"/>
                    </a:moveTo>
                    <a:lnTo>
                      <a:pt x="0" y="2319465"/>
                    </a:lnTo>
                    <a:lnTo>
                      <a:pt x="0" y="25082"/>
                    </a:lnTo>
                    <a:cubicBezTo>
                      <a:pt x="0" y="25082"/>
                      <a:pt x="27324" y="0"/>
                      <a:pt x="101302" y="0"/>
                    </a:cubicBezTo>
                    <a:cubicBezTo>
                      <a:pt x="175279" y="0"/>
                      <a:pt x="203511" y="25241"/>
                      <a:pt x="203511" y="25241"/>
                    </a:cubicBezTo>
                    <a:lnTo>
                      <a:pt x="203511" y="2319465"/>
                    </a:lnTo>
                    <a:close/>
                  </a:path>
                </a:pathLst>
              </a:custGeom>
              <a:grpFill/>
              <a:ln w="6350" cap="flat">
                <a:solidFill>
                  <a:srgbClr val="BBADEF"/>
                </a:solid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FF1211E-5100-6487-D528-C5E1F29A6FA3}"/>
                  </a:ext>
                </a:extLst>
              </p:cNvPr>
              <p:cNvSpPr/>
              <p:nvPr/>
            </p:nvSpPr>
            <p:spPr>
              <a:xfrm>
                <a:off x="19433009" y="5014112"/>
                <a:ext cx="204470" cy="65932"/>
              </a:xfrm>
              <a:custGeom>
                <a:avLst/>
                <a:gdLst>
                  <a:gd name="connsiteX0" fmla="*/ 0 w 204470"/>
                  <a:gd name="connsiteY0" fmla="*/ 0 h 65932"/>
                  <a:gd name="connsiteX1" fmla="*/ 204470 w 204470"/>
                  <a:gd name="connsiteY1" fmla="*/ 0 h 65932"/>
                  <a:gd name="connsiteX2" fmla="*/ 204470 w 204470"/>
                  <a:gd name="connsiteY2" fmla="*/ 65932 h 65932"/>
                  <a:gd name="connsiteX3" fmla="*/ 0 w 204470"/>
                  <a:gd name="connsiteY3" fmla="*/ 65932 h 65932"/>
                </a:gdLst>
                <a:ahLst/>
                <a:cxnLst>
                  <a:cxn ang="0">
                    <a:pos x="connsiteX0" y="connsiteY0"/>
                  </a:cxn>
                  <a:cxn ang="0">
                    <a:pos x="connsiteX1" y="connsiteY1"/>
                  </a:cxn>
                  <a:cxn ang="0">
                    <a:pos x="connsiteX2" y="connsiteY2"/>
                  </a:cxn>
                  <a:cxn ang="0">
                    <a:pos x="connsiteX3" y="connsiteY3"/>
                  </a:cxn>
                </a:cxnLst>
                <a:rect l="l" t="t" r="r" b="b"/>
                <a:pathLst>
                  <a:path w="204470" h="65932">
                    <a:moveTo>
                      <a:pt x="0" y="0"/>
                    </a:moveTo>
                    <a:lnTo>
                      <a:pt x="204470" y="0"/>
                    </a:lnTo>
                    <a:lnTo>
                      <a:pt x="204470" y="65932"/>
                    </a:lnTo>
                    <a:lnTo>
                      <a:pt x="0" y="65932"/>
                    </a:lnTo>
                    <a:close/>
                  </a:path>
                </a:pathLst>
              </a:custGeom>
              <a:grpFill/>
              <a:ln w="6350" cap="flat">
                <a:solidFill>
                  <a:srgbClr val="BBADEF"/>
                </a:solid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914E419E-C09D-04CE-2ACE-8DADEEF3038E}"/>
                  </a:ext>
                </a:extLst>
              </p:cNvPr>
              <p:cNvSpPr/>
              <p:nvPr/>
            </p:nvSpPr>
            <p:spPr>
              <a:xfrm>
                <a:off x="19433009" y="5113826"/>
                <a:ext cx="204470" cy="12395"/>
              </a:xfrm>
              <a:custGeom>
                <a:avLst/>
                <a:gdLst>
                  <a:gd name="connsiteX0" fmla="*/ 0 w 204470"/>
                  <a:gd name="connsiteY0" fmla="*/ 0 h 12395"/>
                  <a:gd name="connsiteX1" fmla="*/ 204470 w 204470"/>
                  <a:gd name="connsiteY1" fmla="*/ 0 h 12395"/>
                  <a:gd name="connsiteX2" fmla="*/ 204470 w 204470"/>
                  <a:gd name="connsiteY2" fmla="*/ 12396 h 12395"/>
                  <a:gd name="connsiteX3" fmla="*/ 0 w 204470"/>
                  <a:gd name="connsiteY3" fmla="*/ 12396 h 12395"/>
                </a:gdLst>
                <a:ahLst/>
                <a:cxnLst>
                  <a:cxn ang="0">
                    <a:pos x="connsiteX0" y="connsiteY0"/>
                  </a:cxn>
                  <a:cxn ang="0">
                    <a:pos x="connsiteX1" y="connsiteY1"/>
                  </a:cxn>
                  <a:cxn ang="0">
                    <a:pos x="connsiteX2" y="connsiteY2"/>
                  </a:cxn>
                  <a:cxn ang="0">
                    <a:pos x="connsiteX3" y="connsiteY3"/>
                  </a:cxn>
                </a:cxnLst>
                <a:rect l="l" t="t" r="r" b="b"/>
                <a:pathLst>
                  <a:path w="204470" h="12395">
                    <a:moveTo>
                      <a:pt x="0" y="0"/>
                    </a:moveTo>
                    <a:lnTo>
                      <a:pt x="204470" y="0"/>
                    </a:lnTo>
                    <a:lnTo>
                      <a:pt x="204470" y="12396"/>
                    </a:lnTo>
                    <a:lnTo>
                      <a:pt x="0" y="12396"/>
                    </a:lnTo>
                    <a:close/>
                  </a:path>
                </a:pathLst>
              </a:custGeom>
              <a:grpFill/>
              <a:ln w="6350" cap="flat">
                <a:solidFill>
                  <a:srgbClr val="BBADEF"/>
                </a:solid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7B0EC712-6379-BC5D-41F1-251F986E3C77}"/>
                  </a:ext>
                </a:extLst>
              </p:cNvPr>
              <p:cNvSpPr/>
              <p:nvPr/>
            </p:nvSpPr>
            <p:spPr>
              <a:xfrm>
                <a:off x="19433491" y="4139463"/>
                <a:ext cx="296011" cy="934720"/>
              </a:xfrm>
              <a:custGeom>
                <a:avLst/>
                <a:gdLst>
                  <a:gd name="connsiteX0" fmla="*/ 240513 w 296011"/>
                  <a:gd name="connsiteY0" fmla="*/ 157258 h 934720"/>
                  <a:gd name="connsiteX1" fmla="*/ 240513 w 296011"/>
                  <a:gd name="connsiteY1" fmla="*/ 157258 h 934720"/>
                  <a:gd name="connsiteX2" fmla="*/ 203511 w 296011"/>
                  <a:gd name="connsiteY2" fmla="*/ 157258 h 934720"/>
                  <a:gd name="connsiteX3" fmla="*/ 203511 w 296011"/>
                  <a:gd name="connsiteY3" fmla="*/ 0 h 934720"/>
                  <a:gd name="connsiteX4" fmla="*/ 0 w 296011"/>
                  <a:gd name="connsiteY4" fmla="*/ 0 h 934720"/>
                  <a:gd name="connsiteX5" fmla="*/ 0 w 296011"/>
                  <a:gd name="connsiteY5" fmla="*/ 212763 h 934720"/>
                  <a:gd name="connsiteX6" fmla="*/ 240513 w 296011"/>
                  <a:gd name="connsiteY6" fmla="*/ 212763 h 934720"/>
                  <a:gd name="connsiteX7" fmla="*/ 240513 w 296011"/>
                  <a:gd name="connsiteY7" fmla="*/ 879221 h 934720"/>
                  <a:gd name="connsiteX8" fmla="*/ 296012 w 296011"/>
                  <a:gd name="connsiteY8" fmla="*/ 934720 h 934720"/>
                  <a:gd name="connsiteX9" fmla="*/ 296012 w 296011"/>
                  <a:gd name="connsiteY9" fmla="*/ 212770 h 934720"/>
                  <a:gd name="connsiteX10" fmla="*/ 240513 w 296011"/>
                  <a:gd name="connsiteY10" fmla="*/ 157258 h 9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11" h="934720">
                    <a:moveTo>
                      <a:pt x="240513" y="157258"/>
                    </a:moveTo>
                    <a:lnTo>
                      <a:pt x="240513" y="157258"/>
                    </a:lnTo>
                    <a:lnTo>
                      <a:pt x="203511" y="157258"/>
                    </a:lnTo>
                    <a:lnTo>
                      <a:pt x="203511" y="0"/>
                    </a:lnTo>
                    <a:lnTo>
                      <a:pt x="0" y="0"/>
                    </a:lnTo>
                    <a:lnTo>
                      <a:pt x="0" y="212763"/>
                    </a:lnTo>
                    <a:lnTo>
                      <a:pt x="240513" y="212763"/>
                    </a:lnTo>
                    <a:lnTo>
                      <a:pt x="240513" y="879221"/>
                    </a:lnTo>
                    <a:cubicBezTo>
                      <a:pt x="240513" y="909873"/>
                      <a:pt x="265360" y="934720"/>
                      <a:pt x="296012" y="934720"/>
                    </a:cubicBezTo>
                    <a:lnTo>
                      <a:pt x="296012" y="212770"/>
                    </a:lnTo>
                    <a:cubicBezTo>
                      <a:pt x="296012" y="182106"/>
                      <a:pt x="271164" y="157258"/>
                      <a:pt x="240513" y="157258"/>
                    </a:cubicBezTo>
                    <a:close/>
                  </a:path>
                </a:pathLst>
              </a:custGeom>
              <a:grpFill/>
              <a:ln w="6350" cap="flat">
                <a:solidFill>
                  <a:srgbClr val="BBADEF"/>
                </a:solidFill>
                <a:prstDash val="solid"/>
                <a:miter/>
              </a:ln>
            </p:spPr>
            <p:txBody>
              <a:bodyPr rtlCol="0" anchor="ctr"/>
              <a:lstStyle/>
              <a:p>
                <a:endParaRPr lang="en-US"/>
              </a:p>
            </p:txBody>
          </p:sp>
        </p:grpSp>
        <p:grpSp>
          <p:nvGrpSpPr>
            <p:cNvPr id="70" name="Graphic 170" descr="A desktop with a ruler and various office supplies">
              <a:extLst>
                <a:ext uri="{FF2B5EF4-FFF2-40B4-BE49-F238E27FC236}">
                  <a16:creationId xmlns:a16="http://schemas.microsoft.com/office/drawing/2014/main" id="{88488B0B-E1B3-282F-F426-08B7D6CC50C2}"/>
                </a:ext>
              </a:extLst>
            </p:cNvPr>
            <p:cNvGrpSpPr/>
            <p:nvPr/>
          </p:nvGrpSpPr>
          <p:grpSpPr>
            <a:xfrm>
              <a:off x="15606378" y="3498094"/>
              <a:ext cx="2978670" cy="2978651"/>
              <a:chOff x="15606378" y="3498094"/>
              <a:chExt cx="2978670" cy="2978651"/>
            </a:xfrm>
            <a:solidFill>
              <a:srgbClr val="C5BAFF"/>
            </a:solidFill>
          </p:grpSpPr>
          <p:sp>
            <p:nvSpPr>
              <p:cNvPr id="118" name="Freeform: Shape 117">
                <a:extLst>
                  <a:ext uri="{FF2B5EF4-FFF2-40B4-BE49-F238E27FC236}">
                    <a16:creationId xmlns:a16="http://schemas.microsoft.com/office/drawing/2014/main" id="{E604A416-0FA0-36DD-A8D3-BA4D0D6BFA2B}"/>
                  </a:ext>
                </a:extLst>
              </p:cNvPr>
              <p:cNvSpPr/>
              <p:nvPr/>
            </p:nvSpPr>
            <p:spPr>
              <a:xfrm>
                <a:off x="15606378" y="3498094"/>
                <a:ext cx="2978670" cy="2978651"/>
              </a:xfrm>
              <a:custGeom>
                <a:avLst/>
                <a:gdLst>
                  <a:gd name="connsiteX0" fmla="*/ 0 w 2978670"/>
                  <a:gd name="connsiteY0" fmla="*/ 2978652 h 2978651"/>
                  <a:gd name="connsiteX1" fmla="*/ 2978671 w 2978670"/>
                  <a:gd name="connsiteY1" fmla="*/ 2978652 h 2978651"/>
                  <a:gd name="connsiteX2" fmla="*/ 2978671 w 2978670"/>
                  <a:gd name="connsiteY2" fmla="*/ 0 h 2978651"/>
                  <a:gd name="connsiteX3" fmla="*/ 0 w 2978670"/>
                  <a:gd name="connsiteY3" fmla="*/ 2978652 h 2978651"/>
                  <a:gd name="connsiteX4" fmla="*/ 2402739 w 2978670"/>
                  <a:gd name="connsiteY4" fmla="*/ 2429809 h 2978651"/>
                  <a:gd name="connsiteX5" fmla="*/ 1326775 w 2978670"/>
                  <a:gd name="connsiteY5" fmla="*/ 2429085 h 2978651"/>
                  <a:gd name="connsiteX6" fmla="*/ 1326014 w 2978670"/>
                  <a:gd name="connsiteY6" fmla="*/ 2429809 h 2978651"/>
                  <a:gd name="connsiteX7" fmla="*/ 1326775 w 2978670"/>
                  <a:gd name="connsiteY7" fmla="*/ 2429085 h 2978651"/>
                  <a:gd name="connsiteX8" fmla="*/ 2402739 w 2978670"/>
                  <a:gd name="connsiteY8" fmla="*/ 1418419 h 2978651"/>
                  <a:gd name="connsiteX9" fmla="*/ 2402739 w 2978670"/>
                  <a:gd name="connsiteY9" fmla="*/ 2429809 h 29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8670" h="2978651">
                    <a:moveTo>
                      <a:pt x="0" y="2978652"/>
                    </a:moveTo>
                    <a:lnTo>
                      <a:pt x="2978671" y="2978652"/>
                    </a:lnTo>
                    <a:lnTo>
                      <a:pt x="2978671" y="0"/>
                    </a:lnTo>
                    <a:lnTo>
                      <a:pt x="0" y="2978652"/>
                    </a:lnTo>
                    <a:close/>
                    <a:moveTo>
                      <a:pt x="2402739" y="2429809"/>
                    </a:moveTo>
                    <a:cubicBezTo>
                      <a:pt x="2402739" y="2429809"/>
                      <a:pt x="1357884" y="2417979"/>
                      <a:pt x="1326775" y="2429085"/>
                    </a:cubicBezTo>
                    <a:lnTo>
                      <a:pt x="1326014" y="2429809"/>
                    </a:lnTo>
                    <a:cubicBezTo>
                      <a:pt x="1325759" y="2429555"/>
                      <a:pt x="1326134" y="2429313"/>
                      <a:pt x="1326775" y="2429085"/>
                    </a:cubicBezTo>
                    <a:lnTo>
                      <a:pt x="2402739" y="1418419"/>
                    </a:lnTo>
                    <a:lnTo>
                      <a:pt x="2402739" y="2429809"/>
                    </a:lnTo>
                    <a:close/>
                  </a:path>
                </a:pathLst>
              </a:custGeom>
              <a:grpFill/>
              <a:ln w="6350" cap="flat">
                <a:solidFill>
                  <a:srgbClr val="BBADEF"/>
                </a:solidFill>
                <a:prstDash val="solid"/>
                <a:miter/>
              </a:ln>
            </p:spPr>
            <p:txBody>
              <a:bodyPr rtlCol="0" anchor="ctr"/>
              <a:lstStyle/>
              <a:p>
                <a:endParaRPr lang="en-US"/>
              </a:p>
            </p:txBody>
          </p:sp>
          <p:grpSp>
            <p:nvGrpSpPr>
              <p:cNvPr id="119" name="Graphic 170" descr="A desktop with a ruler and various office supplies">
                <a:extLst>
                  <a:ext uri="{FF2B5EF4-FFF2-40B4-BE49-F238E27FC236}">
                    <a16:creationId xmlns:a16="http://schemas.microsoft.com/office/drawing/2014/main" id="{57D15704-2051-3FD6-DBC3-C46F035147B6}"/>
                  </a:ext>
                </a:extLst>
              </p:cNvPr>
              <p:cNvGrpSpPr/>
              <p:nvPr/>
            </p:nvGrpSpPr>
            <p:grpSpPr>
              <a:xfrm>
                <a:off x="18387704" y="3713943"/>
                <a:ext cx="197345" cy="2664072"/>
                <a:chOff x="18387704" y="3713943"/>
                <a:chExt cx="197345" cy="2664072"/>
              </a:xfrm>
              <a:grpFill/>
            </p:grpSpPr>
            <p:sp>
              <p:nvSpPr>
                <p:cNvPr id="120" name="Freeform: Shape 119">
                  <a:extLst>
                    <a:ext uri="{FF2B5EF4-FFF2-40B4-BE49-F238E27FC236}">
                      <a16:creationId xmlns:a16="http://schemas.microsoft.com/office/drawing/2014/main" id="{7F02D444-188A-3A87-1864-3B7C2151ACC7}"/>
                    </a:ext>
                  </a:extLst>
                </p:cNvPr>
                <p:cNvSpPr/>
                <p:nvPr/>
              </p:nvSpPr>
              <p:spPr>
                <a:xfrm>
                  <a:off x="18474038" y="371394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37BDD66-1789-73F1-D99F-55574616C17F}"/>
                    </a:ext>
                  </a:extLst>
                </p:cNvPr>
                <p:cNvSpPr/>
                <p:nvPr/>
              </p:nvSpPr>
              <p:spPr>
                <a:xfrm>
                  <a:off x="18474038" y="3775608"/>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FFC1413-0082-B345-DA98-D6CFAF2B646E}"/>
                    </a:ext>
                  </a:extLst>
                </p:cNvPr>
                <p:cNvSpPr/>
                <p:nvPr/>
              </p:nvSpPr>
              <p:spPr>
                <a:xfrm>
                  <a:off x="18474038" y="383727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12D729D-56EF-4F4C-0DA9-04D71AB05CC8}"/>
                    </a:ext>
                  </a:extLst>
                </p:cNvPr>
                <p:cNvSpPr/>
                <p:nvPr/>
              </p:nvSpPr>
              <p:spPr>
                <a:xfrm>
                  <a:off x="18387704" y="389894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EEB683F-76BF-C484-82FC-6B8D68965DC5}"/>
                    </a:ext>
                  </a:extLst>
                </p:cNvPr>
                <p:cNvSpPr/>
                <p:nvPr/>
              </p:nvSpPr>
              <p:spPr>
                <a:xfrm>
                  <a:off x="18474038" y="396060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27B2479-1AE7-97B0-36EC-7A10D42E11E6}"/>
                    </a:ext>
                  </a:extLst>
                </p:cNvPr>
                <p:cNvSpPr/>
                <p:nvPr/>
              </p:nvSpPr>
              <p:spPr>
                <a:xfrm>
                  <a:off x="18474038" y="4022280"/>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887732EF-9F51-E0E8-1ED6-A496771EB125}"/>
                    </a:ext>
                  </a:extLst>
                </p:cNvPr>
                <p:cNvSpPr/>
                <p:nvPr/>
              </p:nvSpPr>
              <p:spPr>
                <a:xfrm>
                  <a:off x="18474038" y="408394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7CED036-097C-A220-2358-04ED4A7055B6}"/>
                    </a:ext>
                  </a:extLst>
                </p:cNvPr>
                <p:cNvSpPr/>
                <p:nvPr/>
              </p:nvSpPr>
              <p:spPr>
                <a:xfrm>
                  <a:off x="18387704" y="4145616"/>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F791EE9-6F57-EB14-8D62-3E0D2818FD92}"/>
                    </a:ext>
                  </a:extLst>
                </p:cNvPr>
                <p:cNvSpPr/>
                <p:nvPr/>
              </p:nvSpPr>
              <p:spPr>
                <a:xfrm>
                  <a:off x="18474038" y="420728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A871E2D-CD11-3FFA-5340-9FB43A6633C5}"/>
                    </a:ext>
                  </a:extLst>
                </p:cNvPr>
                <p:cNvSpPr/>
                <p:nvPr/>
              </p:nvSpPr>
              <p:spPr>
                <a:xfrm>
                  <a:off x="18474038" y="4268946"/>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5AB7C12-1CD8-3532-4F33-5B52E86E30C0}"/>
                    </a:ext>
                  </a:extLst>
                </p:cNvPr>
                <p:cNvSpPr/>
                <p:nvPr/>
              </p:nvSpPr>
              <p:spPr>
                <a:xfrm>
                  <a:off x="18474038" y="433061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35BC904-1A3A-F162-01E7-0912F814E32E}"/>
                    </a:ext>
                  </a:extLst>
                </p:cNvPr>
                <p:cNvSpPr/>
                <p:nvPr/>
              </p:nvSpPr>
              <p:spPr>
                <a:xfrm>
                  <a:off x="18387704" y="4392282"/>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F821968-F783-2621-96C2-294F853B2455}"/>
                    </a:ext>
                  </a:extLst>
                </p:cNvPr>
                <p:cNvSpPr/>
                <p:nvPr/>
              </p:nvSpPr>
              <p:spPr>
                <a:xfrm>
                  <a:off x="18474038" y="445395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5254E2F-7A07-8FD3-4476-BCD64E8EFF85}"/>
                    </a:ext>
                  </a:extLst>
                </p:cNvPr>
                <p:cNvSpPr/>
                <p:nvPr/>
              </p:nvSpPr>
              <p:spPr>
                <a:xfrm>
                  <a:off x="18474038" y="4515624"/>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18D714E6-E2B7-5B09-9AEF-12105F2B2640}"/>
                    </a:ext>
                  </a:extLst>
                </p:cNvPr>
                <p:cNvSpPr/>
                <p:nvPr/>
              </p:nvSpPr>
              <p:spPr>
                <a:xfrm>
                  <a:off x="18474038" y="457728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88998558-1403-F0EA-FD43-F9C5FEAC8526}"/>
                    </a:ext>
                  </a:extLst>
                </p:cNvPr>
                <p:cNvSpPr/>
                <p:nvPr/>
              </p:nvSpPr>
              <p:spPr>
                <a:xfrm>
                  <a:off x="18387704" y="4638960"/>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6732FA7-04D2-0B1C-5F56-9110093E34D4}"/>
                    </a:ext>
                  </a:extLst>
                </p:cNvPr>
                <p:cNvSpPr/>
                <p:nvPr/>
              </p:nvSpPr>
              <p:spPr>
                <a:xfrm>
                  <a:off x="18474038" y="470062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4FDCA47-E465-8857-DBEB-4168E93E6C84}"/>
                    </a:ext>
                  </a:extLst>
                </p:cNvPr>
                <p:cNvSpPr/>
                <p:nvPr/>
              </p:nvSpPr>
              <p:spPr>
                <a:xfrm>
                  <a:off x="18474038" y="4762290"/>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BB076204-67F6-4CF8-F9F6-FF1E973C3B78}"/>
                    </a:ext>
                  </a:extLst>
                </p:cNvPr>
                <p:cNvSpPr/>
                <p:nvPr/>
              </p:nvSpPr>
              <p:spPr>
                <a:xfrm>
                  <a:off x="18474038" y="4823961"/>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66E0545-EBE4-4AD1-3E21-5A67571C5164}"/>
                    </a:ext>
                  </a:extLst>
                </p:cNvPr>
                <p:cNvSpPr/>
                <p:nvPr/>
              </p:nvSpPr>
              <p:spPr>
                <a:xfrm>
                  <a:off x="18387704" y="4885626"/>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A241D1F-E149-7346-DC60-61C3887B5C54}"/>
                    </a:ext>
                  </a:extLst>
                </p:cNvPr>
                <p:cNvSpPr/>
                <p:nvPr/>
              </p:nvSpPr>
              <p:spPr>
                <a:xfrm>
                  <a:off x="18474038" y="494729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52CEA81B-A4CB-4331-5AB0-BFB70417EF4A}"/>
                    </a:ext>
                  </a:extLst>
                </p:cNvPr>
                <p:cNvSpPr/>
                <p:nvPr/>
              </p:nvSpPr>
              <p:spPr>
                <a:xfrm>
                  <a:off x="18474038" y="5008962"/>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83CE3AE-3861-EA60-2020-485DFE614BFC}"/>
                    </a:ext>
                  </a:extLst>
                </p:cNvPr>
                <p:cNvSpPr/>
                <p:nvPr/>
              </p:nvSpPr>
              <p:spPr>
                <a:xfrm>
                  <a:off x="18474038" y="507063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D4343B3-0BBE-4536-2F32-685B491F6DE8}"/>
                    </a:ext>
                  </a:extLst>
                </p:cNvPr>
                <p:cNvSpPr/>
                <p:nvPr/>
              </p:nvSpPr>
              <p:spPr>
                <a:xfrm>
                  <a:off x="18387704" y="513230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944C61B-87FA-0932-94B3-CEA07276B7B4}"/>
                    </a:ext>
                  </a:extLst>
                </p:cNvPr>
                <p:cNvSpPr/>
                <p:nvPr/>
              </p:nvSpPr>
              <p:spPr>
                <a:xfrm>
                  <a:off x="18474038" y="519396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DDC6FB91-4984-8675-DF0C-D4A0668C5174}"/>
                    </a:ext>
                  </a:extLst>
                </p:cNvPr>
                <p:cNvSpPr/>
                <p:nvPr/>
              </p:nvSpPr>
              <p:spPr>
                <a:xfrm>
                  <a:off x="18474038" y="5255634"/>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CFDF83E-FDCE-68C5-6D2D-2523B20F7C9F}"/>
                    </a:ext>
                  </a:extLst>
                </p:cNvPr>
                <p:cNvSpPr/>
                <p:nvPr/>
              </p:nvSpPr>
              <p:spPr>
                <a:xfrm>
                  <a:off x="18474038" y="531729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3D081B8-66A7-C779-739F-7E4DC9AF3723}"/>
                    </a:ext>
                  </a:extLst>
                </p:cNvPr>
                <p:cNvSpPr/>
                <p:nvPr/>
              </p:nvSpPr>
              <p:spPr>
                <a:xfrm>
                  <a:off x="18387704" y="5378970"/>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37B93F0-4B82-3474-0B48-2C6533A9938E}"/>
                    </a:ext>
                  </a:extLst>
                </p:cNvPr>
                <p:cNvSpPr/>
                <p:nvPr/>
              </p:nvSpPr>
              <p:spPr>
                <a:xfrm>
                  <a:off x="18474038" y="544063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22E79972-6FB4-9904-44FF-717C208F6465}"/>
                    </a:ext>
                  </a:extLst>
                </p:cNvPr>
                <p:cNvSpPr/>
                <p:nvPr/>
              </p:nvSpPr>
              <p:spPr>
                <a:xfrm>
                  <a:off x="18474038" y="5502306"/>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B9CC6E5-D047-9F17-19D7-E408A8D4AEC1}"/>
                    </a:ext>
                  </a:extLst>
                </p:cNvPr>
                <p:cNvSpPr/>
                <p:nvPr/>
              </p:nvSpPr>
              <p:spPr>
                <a:xfrm>
                  <a:off x="18474038" y="556397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1E8C1D5-2281-ABFC-2C57-A347DAEDC8BB}"/>
                    </a:ext>
                  </a:extLst>
                </p:cNvPr>
                <p:cNvSpPr/>
                <p:nvPr/>
              </p:nvSpPr>
              <p:spPr>
                <a:xfrm>
                  <a:off x="18387704" y="5625636"/>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FF3F9D7-ECD9-80C0-145D-FE4163017D9B}"/>
                    </a:ext>
                  </a:extLst>
                </p:cNvPr>
                <p:cNvSpPr/>
                <p:nvPr/>
              </p:nvSpPr>
              <p:spPr>
                <a:xfrm>
                  <a:off x="18474038" y="568730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AE3C289-5343-D0D4-BCB6-FAD51F9E3EE0}"/>
                    </a:ext>
                  </a:extLst>
                </p:cNvPr>
                <p:cNvSpPr/>
                <p:nvPr/>
              </p:nvSpPr>
              <p:spPr>
                <a:xfrm>
                  <a:off x="18474038" y="5748972"/>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E3A1BD21-87D4-693E-D813-5066357BEECF}"/>
                    </a:ext>
                  </a:extLst>
                </p:cNvPr>
                <p:cNvSpPr/>
                <p:nvPr/>
              </p:nvSpPr>
              <p:spPr>
                <a:xfrm>
                  <a:off x="18474038" y="581064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BD983-7D8B-BAA1-B83C-28F036574518}"/>
                    </a:ext>
                  </a:extLst>
                </p:cNvPr>
                <p:cNvSpPr/>
                <p:nvPr/>
              </p:nvSpPr>
              <p:spPr>
                <a:xfrm>
                  <a:off x="18387704" y="587231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36EF644-DDEE-CEBD-C793-5CDA53ED092D}"/>
                    </a:ext>
                  </a:extLst>
                </p:cNvPr>
                <p:cNvSpPr/>
                <p:nvPr/>
              </p:nvSpPr>
              <p:spPr>
                <a:xfrm>
                  <a:off x="18474038" y="593397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86E196-7F1B-0D1C-B1BA-B0AEB35D8B68}"/>
                    </a:ext>
                  </a:extLst>
                </p:cNvPr>
                <p:cNvSpPr/>
                <p:nvPr/>
              </p:nvSpPr>
              <p:spPr>
                <a:xfrm>
                  <a:off x="18474038" y="5995650"/>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5AC97AD-8AB0-1B29-6CD2-D1913F53E12B}"/>
                    </a:ext>
                  </a:extLst>
                </p:cNvPr>
                <p:cNvSpPr/>
                <p:nvPr/>
              </p:nvSpPr>
              <p:spPr>
                <a:xfrm>
                  <a:off x="18474038" y="605731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D856BFE-C541-3666-4E49-623F571BEBF0}"/>
                    </a:ext>
                  </a:extLst>
                </p:cNvPr>
                <p:cNvSpPr/>
                <p:nvPr/>
              </p:nvSpPr>
              <p:spPr>
                <a:xfrm>
                  <a:off x="18387704" y="6118980"/>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87167A3-FA93-C3A8-1A92-7B9927DCA39F}"/>
                    </a:ext>
                  </a:extLst>
                </p:cNvPr>
                <p:cNvSpPr/>
                <p:nvPr/>
              </p:nvSpPr>
              <p:spPr>
                <a:xfrm>
                  <a:off x="18474038" y="6180651"/>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8BCFB62-42CF-30A8-AE0B-2967250DA3C6}"/>
                    </a:ext>
                  </a:extLst>
                </p:cNvPr>
                <p:cNvSpPr/>
                <p:nvPr/>
              </p:nvSpPr>
              <p:spPr>
                <a:xfrm>
                  <a:off x="18474038" y="6242316"/>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A3F738F-8FB4-521A-ED5E-443AB410F8A1}"/>
                    </a:ext>
                  </a:extLst>
                </p:cNvPr>
                <p:cNvSpPr/>
                <p:nvPr/>
              </p:nvSpPr>
              <p:spPr>
                <a:xfrm>
                  <a:off x="18474038" y="630398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F8BCCFA-09E7-1154-B592-F67AAE7E3CC4}"/>
                    </a:ext>
                  </a:extLst>
                </p:cNvPr>
                <p:cNvSpPr/>
                <p:nvPr/>
              </p:nvSpPr>
              <p:spPr>
                <a:xfrm>
                  <a:off x="18387704" y="636568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grpSp>
        </p:grpSp>
        <p:grpSp>
          <p:nvGrpSpPr>
            <p:cNvPr id="71" name="Graphic 170" descr="A desktop with a ruler and various office supplies">
              <a:extLst>
                <a:ext uri="{FF2B5EF4-FFF2-40B4-BE49-F238E27FC236}">
                  <a16:creationId xmlns:a16="http://schemas.microsoft.com/office/drawing/2014/main" id="{DC34F203-D4A4-DC63-CAF7-218C1D9DBD16}"/>
                </a:ext>
              </a:extLst>
            </p:cNvPr>
            <p:cNvGrpSpPr/>
            <p:nvPr/>
          </p:nvGrpSpPr>
          <p:grpSpPr>
            <a:xfrm>
              <a:off x="17178505" y="2522565"/>
              <a:ext cx="739036" cy="729282"/>
              <a:chOff x="17178505" y="2522565"/>
              <a:chExt cx="739036" cy="729282"/>
            </a:xfrm>
            <a:solidFill>
              <a:srgbClr val="C5BAFF"/>
            </a:solidFill>
          </p:grpSpPr>
          <p:sp>
            <p:nvSpPr>
              <p:cNvPr id="116" name="Freeform: Shape 115">
                <a:extLst>
                  <a:ext uri="{FF2B5EF4-FFF2-40B4-BE49-F238E27FC236}">
                    <a16:creationId xmlns:a16="http://schemas.microsoft.com/office/drawing/2014/main" id="{D7CFCAD0-4455-A3E3-ADB4-CD2D7049FE93}"/>
                  </a:ext>
                </a:extLst>
              </p:cNvPr>
              <p:cNvSpPr/>
              <p:nvPr/>
            </p:nvSpPr>
            <p:spPr>
              <a:xfrm>
                <a:off x="17178505" y="2522565"/>
                <a:ext cx="739036" cy="729282"/>
              </a:xfrm>
              <a:custGeom>
                <a:avLst/>
                <a:gdLst>
                  <a:gd name="connsiteX0" fmla="*/ 723449 w 739036"/>
                  <a:gd name="connsiteY0" fmla="*/ 314862 h 729282"/>
                  <a:gd name="connsiteX1" fmla="*/ 717359 w 739036"/>
                  <a:gd name="connsiteY1" fmla="*/ 217098 h 729282"/>
                  <a:gd name="connsiteX2" fmla="*/ 521938 w 739036"/>
                  <a:gd name="connsiteY2" fmla="*/ 21677 h 729282"/>
                  <a:gd name="connsiteX3" fmla="*/ 424174 w 739036"/>
                  <a:gd name="connsiteY3" fmla="*/ 15587 h 729282"/>
                  <a:gd name="connsiteX4" fmla="*/ 0 w 739036"/>
                  <a:gd name="connsiteY4" fmla="*/ 336719 h 729282"/>
                  <a:gd name="connsiteX5" fmla="*/ 142297 w 739036"/>
                  <a:gd name="connsiteY5" fmla="*/ 479016 h 729282"/>
                  <a:gd name="connsiteX6" fmla="*/ 142151 w 739036"/>
                  <a:gd name="connsiteY6" fmla="*/ 479150 h 729282"/>
                  <a:gd name="connsiteX7" fmla="*/ 142151 w 739036"/>
                  <a:gd name="connsiteY7" fmla="*/ 596891 h 729282"/>
                  <a:gd name="connsiteX8" fmla="*/ 259893 w 739036"/>
                  <a:gd name="connsiteY8" fmla="*/ 596891 h 729282"/>
                  <a:gd name="connsiteX9" fmla="*/ 260026 w 739036"/>
                  <a:gd name="connsiteY9" fmla="*/ 596745 h 729282"/>
                  <a:gd name="connsiteX10" fmla="*/ 392563 w 739036"/>
                  <a:gd name="connsiteY10" fmla="*/ 729282 h 729282"/>
                  <a:gd name="connsiteX11" fmla="*/ 723449 w 739036"/>
                  <a:gd name="connsiteY11" fmla="*/ 314862 h 72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9036" h="729282">
                    <a:moveTo>
                      <a:pt x="723449" y="314862"/>
                    </a:moveTo>
                    <a:cubicBezTo>
                      <a:pt x="746360" y="285398"/>
                      <a:pt x="743750" y="243482"/>
                      <a:pt x="717359" y="217098"/>
                    </a:cubicBezTo>
                    <a:lnTo>
                      <a:pt x="521938" y="21677"/>
                    </a:lnTo>
                    <a:cubicBezTo>
                      <a:pt x="495548" y="-4714"/>
                      <a:pt x="453637" y="-7324"/>
                      <a:pt x="424174" y="15587"/>
                    </a:cubicBezTo>
                    <a:lnTo>
                      <a:pt x="0" y="336719"/>
                    </a:lnTo>
                    <a:lnTo>
                      <a:pt x="142297" y="479016"/>
                    </a:lnTo>
                    <a:cubicBezTo>
                      <a:pt x="142253" y="479061"/>
                      <a:pt x="142202" y="479099"/>
                      <a:pt x="142151" y="479150"/>
                    </a:cubicBezTo>
                    <a:cubicBezTo>
                      <a:pt x="109639" y="511662"/>
                      <a:pt x="109639" y="564373"/>
                      <a:pt x="142151" y="596891"/>
                    </a:cubicBezTo>
                    <a:cubicBezTo>
                      <a:pt x="174663" y="629410"/>
                      <a:pt x="227375" y="629403"/>
                      <a:pt x="259893" y="596891"/>
                    </a:cubicBezTo>
                    <a:cubicBezTo>
                      <a:pt x="259943" y="596841"/>
                      <a:pt x="259982" y="596790"/>
                      <a:pt x="260026" y="596745"/>
                    </a:cubicBezTo>
                    <a:lnTo>
                      <a:pt x="392563" y="729282"/>
                    </a:lnTo>
                    <a:lnTo>
                      <a:pt x="723449" y="314862"/>
                    </a:lnTo>
                    <a:close/>
                  </a:path>
                </a:pathLst>
              </a:custGeom>
              <a:grpFill/>
              <a:ln w="6350" cap="flat">
                <a:solidFill>
                  <a:srgbClr val="BBADEF"/>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FADE656-76BB-929D-A000-64BF14B970EE}"/>
                  </a:ext>
                </a:extLst>
              </p:cNvPr>
              <p:cNvSpPr/>
              <p:nvPr/>
            </p:nvSpPr>
            <p:spPr>
              <a:xfrm>
                <a:off x="17422751" y="2699043"/>
                <a:ext cx="314896" cy="314906"/>
              </a:xfrm>
              <a:custGeom>
                <a:avLst/>
                <a:gdLst>
                  <a:gd name="connsiteX0" fmla="*/ 13545 w 314896"/>
                  <a:gd name="connsiteY0" fmla="*/ 301357 h 314906"/>
                  <a:gd name="connsiteX1" fmla="*/ 13545 w 314896"/>
                  <a:gd name="connsiteY1" fmla="*/ 301357 h 314906"/>
                  <a:gd name="connsiteX2" fmla="*/ 13545 w 314896"/>
                  <a:gd name="connsiteY2" fmla="*/ 235945 h 314906"/>
                  <a:gd name="connsiteX3" fmla="*/ 235941 w 314896"/>
                  <a:gd name="connsiteY3" fmla="*/ 13549 h 314906"/>
                  <a:gd name="connsiteX4" fmla="*/ 301352 w 314896"/>
                  <a:gd name="connsiteY4" fmla="*/ 13549 h 314906"/>
                  <a:gd name="connsiteX5" fmla="*/ 301352 w 314896"/>
                  <a:gd name="connsiteY5" fmla="*/ 13549 h 314906"/>
                  <a:gd name="connsiteX6" fmla="*/ 301352 w 314896"/>
                  <a:gd name="connsiteY6" fmla="*/ 78961 h 314906"/>
                  <a:gd name="connsiteX7" fmla="*/ 78956 w 314896"/>
                  <a:gd name="connsiteY7" fmla="*/ 301357 h 314906"/>
                  <a:gd name="connsiteX8" fmla="*/ 13545 w 314896"/>
                  <a:gd name="connsiteY8" fmla="*/ 301357 h 3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896" h="314906">
                    <a:moveTo>
                      <a:pt x="13545" y="301357"/>
                    </a:moveTo>
                    <a:lnTo>
                      <a:pt x="13545" y="301357"/>
                    </a:lnTo>
                    <a:cubicBezTo>
                      <a:pt x="-4515" y="283291"/>
                      <a:pt x="-4515" y="254011"/>
                      <a:pt x="13545" y="235945"/>
                    </a:cubicBezTo>
                    <a:lnTo>
                      <a:pt x="235941" y="13549"/>
                    </a:lnTo>
                    <a:cubicBezTo>
                      <a:pt x="254000" y="-4516"/>
                      <a:pt x="283286" y="-4516"/>
                      <a:pt x="301352" y="13549"/>
                    </a:cubicBezTo>
                    <a:lnTo>
                      <a:pt x="301352" y="13549"/>
                    </a:lnTo>
                    <a:cubicBezTo>
                      <a:pt x="319412" y="31615"/>
                      <a:pt x="319412" y="60895"/>
                      <a:pt x="301352" y="78961"/>
                    </a:cubicBezTo>
                    <a:lnTo>
                      <a:pt x="78956" y="301357"/>
                    </a:lnTo>
                    <a:cubicBezTo>
                      <a:pt x="60897" y="319423"/>
                      <a:pt x="31610" y="319423"/>
                      <a:pt x="13545" y="301357"/>
                    </a:cubicBezTo>
                    <a:close/>
                  </a:path>
                </a:pathLst>
              </a:custGeom>
              <a:grpFill/>
              <a:ln w="6350" cap="flat">
                <a:solidFill>
                  <a:srgbClr val="BBADEF"/>
                </a:solidFill>
                <a:prstDash val="solid"/>
                <a:miter/>
              </a:ln>
            </p:spPr>
            <p:txBody>
              <a:bodyPr rtlCol="0" anchor="ctr"/>
              <a:lstStyle/>
              <a:p>
                <a:endParaRPr lang="en-US"/>
              </a:p>
            </p:txBody>
          </p:sp>
        </p:grpSp>
        <p:grpSp>
          <p:nvGrpSpPr>
            <p:cNvPr id="72" name="Graphic 170" descr="A desktop with a ruler and various office supplies">
              <a:extLst>
                <a:ext uri="{FF2B5EF4-FFF2-40B4-BE49-F238E27FC236}">
                  <a16:creationId xmlns:a16="http://schemas.microsoft.com/office/drawing/2014/main" id="{8698280C-9914-1DAA-3282-77F2553905B9}"/>
                </a:ext>
              </a:extLst>
            </p:cNvPr>
            <p:cNvGrpSpPr/>
            <p:nvPr/>
          </p:nvGrpSpPr>
          <p:grpSpPr>
            <a:xfrm>
              <a:off x="15738998" y="2667000"/>
              <a:ext cx="1269149" cy="1320393"/>
              <a:chOff x="15738998" y="2667000"/>
              <a:chExt cx="1269149" cy="1320393"/>
            </a:xfrm>
            <a:solidFill>
              <a:srgbClr val="C5BAFF"/>
            </a:solidFill>
          </p:grpSpPr>
          <p:sp>
            <p:nvSpPr>
              <p:cNvPr id="111" name="Freeform: Shape 110">
                <a:extLst>
                  <a:ext uri="{FF2B5EF4-FFF2-40B4-BE49-F238E27FC236}">
                    <a16:creationId xmlns:a16="http://schemas.microsoft.com/office/drawing/2014/main" id="{6E8CE3B3-C1BE-7A23-F28C-A49CCD07245B}"/>
                  </a:ext>
                </a:extLst>
              </p:cNvPr>
              <p:cNvSpPr/>
              <p:nvPr/>
            </p:nvSpPr>
            <p:spPr>
              <a:xfrm>
                <a:off x="16850838" y="2667000"/>
                <a:ext cx="157308" cy="198018"/>
              </a:xfrm>
              <a:custGeom>
                <a:avLst/>
                <a:gdLst>
                  <a:gd name="connsiteX0" fmla="*/ 157309 w 157308"/>
                  <a:gd name="connsiteY0" fmla="*/ 106121 h 198018"/>
                  <a:gd name="connsiteX1" fmla="*/ 132607 w 157308"/>
                  <a:gd name="connsiteY1" fmla="*/ 0 h 198018"/>
                  <a:gd name="connsiteX2" fmla="*/ 0 w 157308"/>
                  <a:gd name="connsiteY2" fmla="*/ 132607 h 198018"/>
                  <a:gd name="connsiteX3" fmla="*/ 65418 w 157308"/>
                  <a:gd name="connsiteY3" fmla="*/ 198018 h 198018"/>
                </a:gdLst>
                <a:ahLst/>
                <a:cxnLst>
                  <a:cxn ang="0">
                    <a:pos x="connsiteX0" y="connsiteY0"/>
                  </a:cxn>
                  <a:cxn ang="0">
                    <a:pos x="connsiteX1" y="connsiteY1"/>
                  </a:cxn>
                  <a:cxn ang="0">
                    <a:pos x="connsiteX2" y="connsiteY2"/>
                  </a:cxn>
                  <a:cxn ang="0">
                    <a:pos x="connsiteX3" y="connsiteY3"/>
                  </a:cxn>
                </a:cxnLst>
                <a:rect l="l" t="t" r="r" b="b"/>
                <a:pathLst>
                  <a:path w="157308" h="198018">
                    <a:moveTo>
                      <a:pt x="157309" y="106121"/>
                    </a:moveTo>
                    <a:lnTo>
                      <a:pt x="132607" y="0"/>
                    </a:lnTo>
                    <a:lnTo>
                      <a:pt x="0" y="132607"/>
                    </a:lnTo>
                    <a:lnTo>
                      <a:pt x="65418" y="198018"/>
                    </a:lnTo>
                    <a:close/>
                  </a:path>
                </a:pathLst>
              </a:custGeom>
              <a:grpFill/>
              <a:ln w="6350" cap="flat">
                <a:solidFill>
                  <a:srgbClr val="BBADEF"/>
                </a:soli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900B9B2-E839-50C0-4BC0-5D0D942A1443}"/>
                  </a:ext>
                </a:extLst>
              </p:cNvPr>
              <p:cNvSpPr/>
              <p:nvPr/>
            </p:nvSpPr>
            <p:spPr>
              <a:xfrm>
                <a:off x="15738998" y="3786364"/>
                <a:ext cx="206336" cy="201029"/>
              </a:xfrm>
              <a:custGeom>
                <a:avLst/>
                <a:gdLst>
                  <a:gd name="connsiteX0" fmla="*/ 132163 w 206336"/>
                  <a:gd name="connsiteY0" fmla="*/ 69781 h 201029"/>
                  <a:gd name="connsiteX1" fmla="*/ 17558 w 206336"/>
                  <a:gd name="connsiteY1" fmla="*/ 45 h 201029"/>
                  <a:gd name="connsiteX2" fmla="*/ 17539 w 206336"/>
                  <a:gd name="connsiteY2" fmla="*/ 86736 h 201029"/>
                  <a:gd name="connsiteX3" fmla="*/ 113849 w 206336"/>
                  <a:gd name="connsiteY3" fmla="*/ 183046 h 201029"/>
                  <a:gd name="connsiteX4" fmla="*/ 200685 w 206336"/>
                  <a:gd name="connsiteY4" fmla="*/ 183046 h 201029"/>
                  <a:gd name="connsiteX5" fmla="*/ 206337 w 206336"/>
                  <a:gd name="connsiteY5" fmla="*/ 177394 h 201029"/>
                  <a:gd name="connsiteX6" fmla="*/ 132163 w 206336"/>
                  <a:gd name="connsiteY6" fmla="*/ 69781 h 20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36" h="201029">
                    <a:moveTo>
                      <a:pt x="132163" y="69781"/>
                    </a:moveTo>
                    <a:cubicBezTo>
                      <a:pt x="86443" y="27026"/>
                      <a:pt x="30937" y="-1288"/>
                      <a:pt x="17558" y="45"/>
                    </a:cubicBezTo>
                    <a:cubicBezTo>
                      <a:pt x="-5544" y="24086"/>
                      <a:pt x="-6153" y="63050"/>
                      <a:pt x="17539" y="86736"/>
                    </a:cubicBezTo>
                    <a:lnTo>
                      <a:pt x="113849" y="183046"/>
                    </a:lnTo>
                    <a:cubicBezTo>
                      <a:pt x="137833" y="207024"/>
                      <a:pt x="176708" y="207024"/>
                      <a:pt x="200685" y="183046"/>
                    </a:cubicBezTo>
                    <a:lnTo>
                      <a:pt x="206337" y="177394"/>
                    </a:lnTo>
                    <a:cubicBezTo>
                      <a:pt x="206337" y="177394"/>
                      <a:pt x="177883" y="112536"/>
                      <a:pt x="132163" y="69781"/>
                    </a:cubicBezTo>
                    <a:close/>
                  </a:path>
                </a:pathLst>
              </a:custGeom>
              <a:grpFill/>
              <a:ln w="6350" cap="flat">
                <a:solidFill>
                  <a:srgbClr val="BBADEF"/>
                </a:soli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F8C0587-C7B1-9F8E-BF19-75427E3AD3B2}"/>
                  </a:ext>
                </a:extLst>
              </p:cNvPr>
              <p:cNvSpPr/>
              <p:nvPr/>
            </p:nvSpPr>
            <p:spPr>
              <a:xfrm>
                <a:off x="16439395" y="2733186"/>
                <a:ext cx="543275" cy="534066"/>
              </a:xfrm>
              <a:custGeom>
                <a:avLst/>
                <a:gdLst>
                  <a:gd name="connsiteX0" fmla="*/ 451702 w 543275"/>
                  <a:gd name="connsiteY0" fmla="*/ 0 h 534066"/>
                  <a:gd name="connsiteX1" fmla="*/ 405176 w 543275"/>
                  <a:gd name="connsiteY1" fmla="*/ 46514 h 534066"/>
                  <a:gd name="connsiteX2" fmla="*/ 391606 w 543275"/>
                  <a:gd name="connsiteY2" fmla="*/ 53791 h 534066"/>
                  <a:gd name="connsiteX3" fmla="*/ 58586 w 543275"/>
                  <a:gd name="connsiteY3" fmla="*/ 157645 h 534066"/>
                  <a:gd name="connsiteX4" fmla="*/ 18994 w 543275"/>
                  <a:gd name="connsiteY4" fmla="*/ 197237 h 534066"/>
                  <a:gd name="connsiteX5" fmla="*/ 71801 w 543275"/>
                  <a:gd name="connsiteY5" fmla="*/ 481146 h 534066"/>
                  <a:gd name="connsiteX6" fmla="*/ 346216 w 543275"/>
                  <a:gd name="connsiteY6" fmla="*/ 524084 h 534066"/>
                  <a:gd name="connsiteX7" fmla="*/ 385192 w 543275"/>
                  <a:gd name="connsiteY7" fmla="*/ 485108 h 534066"/>
                  <a:gd name="connsiteX8" fmla="*/ 385319 w 543275"/>
                  <a:gd name="connsiteY8" fmla="*/ 483629 h 534066"/>
                  <a:gd name="connsiteX9" fmla="*/ 489046 w 543275"/>
                  <a:gd name="connsiteY9" fmla="*/ 152584 h 534066"/>
                  <a:gd name="connsiteX10" fmla="*/ 496819 w 543275"/>
                  <a:gd name="connsiteY10" fmla="*/ 138030 h 534066"/>
                  <a:gd name="connsiteX11" fmla="*/ 543275 w 543275"/>
                  <a:gd name="connsiteY11" fmla="*/ 91573 h 534066"/>
                  <a:gd name="connsiteX12" fmla="*/ 451702 w 543275"/>
                  <a:gd name="connsiteY12" fmla="*/ 0 h 53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275" h="534066">
                    <a:moveTo>
                      <a:pt x="451702" y="0"/>
                    </a:moveTo>
                    <a:lnTo>
                      <a:pt x="405176" y="46514"/>
                    </a:lnTo>
                    <a:lnTo>
                      <a:pt x="391606" y="53791"/>
                    </a:lnTo>
                    <a:cubicBezTo>
                      <a:pt x="288247" y="109417"/>
                      <a:pt x="175147" y="144691"/>
                      <a:pt x="58586" y="157645"/>
                    </a:cubicBezTo>
                    <a:lnTo>
                      <a:pt x="18994" y="197237"/>
                    </a:lnTo>
                    <a:cubicBezTo>
                      <a:pt x="18994" y="197237"/>
                      <a:pt x="-48811" y="360540"/>
                      <a:pt x="71801" y="481146"/>
                    </a:cubicBezTo>
                    <a:cubicBezTo>
                      <a:pt x="155659" y="565004"/>
                      <a:pt x="346216" y="524084"/>
                      <a:pt x="346216" y="524084"/>
                    </a:cubicBezTo>
                    <a:lnTo>
                      <a:pt x="385192" y="485108"/>
                    </a:lnTo>
                    <a:lnTo>
                      <a:pt x="385319" y="483629"/>
                    </a:lnTo>
                    <a:cubicBezTo>
                      <a:pt x="398514" y="367690"/>
                      <a:pt x="433668" y="255327"/>
                      <a:pt x="489046" y="152584"/>
                    </a:cubicBezTo>
                    <a:lnTo>
                      <a:pt x="496819" y="138030"/>
                    </a:lnTo>
                    <a:lnTo>
                      <a:pt x="543275" y="91573"/>
                    </a:lnTo>
                    <a:lnTo>
                      <a:pt x="451702" y="0"/>
                    </a:lnTo>
                    <a:close/>
                  </a:path>
                </a:pathLst>
              </a:custGeom>
              <a:grpFill/>
              <a:ln w="6350" cap="flat">
                <a:solidFill>
                  <a:srgbClr val="BBADEF"/>
                </a:soli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AA87D80B-BA9B-5B47-A79B-EDC165E2A967}"/>
                  </a:ext>
                </a:extLst>
              </p:cNvPr>
              <p:cNvSpPr/>
              <p:nvPr/>
            </p:nvSpPr>
            <p:spPr>
              <a:xfrm>
                <a:off x="15742990" y="2897644"/>
                <a:ext cx="1075336" cy="1075242"/>
              </a:xfrm>
              <a:custGeom>
                <a:avLst/>
                <a:gdLst>
                  <a:gd name="connsiteX0" fmla="*/ 942723 w 1075336"/>
                  <a:gd name="connsiteY0" fmla="*/ 259893 h 1075242"/>
                  <a:gd name="connsiteX1" fmla="*/ 900229 w 1075336"/>
                  <a:gd name="connsiteY1" fmla="*/ 282492 h 1075242"/>
                  <a:gd name="connsiteX2" fmla="*/ 825197 w 1075336"/>
                  <a:gd name="connsiteY2" fmla="*/ 259696 h 1075242"/>
                  <a:gd name="connsiteX3" fmla="*/ 802382 w 1075336"/>
                  <a:gd name="connsiteY3" fmla="*/ 184734 h 1075242"/>
                  <a:gd name="connsiteX4" fmla="*/ 824950 w 1075336"/>
                  <a:gd name="connsiteY4" fmla="*/ 142234 h 1075242"/>
                  <a:gd name="connsiteX5" fmla="*/ 682570 w 1075336"/>
                  <a:gd name="connsiteY5" fmla="*/ 0 h 1075242"/>
                  <a:gd name="connsiteX6" fmla="*/ 33282 w 1075336"/>
                  <a:gd name="connsiteY6" fmla="*/ 742239 h 1075242"/>
                  <a:gd name="connsiteX7" fmla="*/ 14886 w 1075336"/>
                  <a:gd name="connsiteY7" fmla="*/ 892531 h 1075242"/>
                  <a:gd name="connsiteX8" fmla="*/ 39423 w 1075336"/>
                  <a:gd name="connsiteY8" fmla="*/ 926332 h 1075242"/>
                  <a:gd name="connsiteX9" fmla="*/ 148878 w 1075336"/>
                  <a:gd name="connsiteY9" fmla="*/ 1035780 h 1075242"/>
                  <a:gd name="connsiteX10" fmla="*/ 190489 w 1075336"/>
                  <a:gd name="connsiteY10" fmla="*/ 1064089 h 1075242"/>
                  <a:gd name="connsiteX11" fmla="*/ 332990 w 1075336"/>
                  <a:gd name="connsiteY11" fmla="*/ 1041915 h 1075242"/>
                  <a:gd name="connsiteX12" fmla="*/ 1075336 w 1075336"/>
                  <a:gd name="connsiteY12" fmla="*/ 392373 h 1075242"/>
                  <a:gd name="connsiteX13" fmla="*/ 942723 w 1075336"/>
                  <a:gd name="connsiteY13" fmla="*/ 259893 h 107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5336" h="1075242">
                    <a:moveTo>
                      <a:pt x="942723" y="259893"/>
                    </a:moveTo>
                    <a:cubicBezTo>
                      <a:pt x="930633" y="271894"/>
                      <a:pt x="915786" y="279432"/>
                      <a:pt x="900229" y="282492"/>
                    </a:cubicBezTo>
                    <a:cubicBezTo>
                      <a:pt x="873914" y="287674"/>
                      <a:pt x="845587" y="280086"/>
                      <a:pt x="825197" y="259696"/>
                    </a:cubicBezTo>
                    <a:cubicBezTo>
                      <a:pt x="804826" y="239325"/>
                      <a:pt x="797232" y="211023"/>
                      <a:pt x="802382" y="184734"/>
                    </a:cubicBezTo>
                    <a:cubicBezTo>
                      <a:pt x="805436" y="169177"/>
                      <a:pt x="812954" y="154331"/>
                      <a:pt x="824950" y="142234"/>
                    </a:cubicBezTo>
                    <a:lnTo>
                      <a:pt x="682570" y="0"/>
                    </a:lnTo>
                    <a:lnTo>
                      <a:pt x="33282" y="742239"/>
                    </a:lnTo>
                    <a:cubicBezTo>
                      <a:pt x="-3979" y="784828"/>
                      <a:pt x="-9720" y="844601"/>
                      <a:pt x="14886" y="892531"/>
                    </a:cubicBezTo>
                    <a:cubicBezTo>
                      <a:pt x="21135" y="904710"/>
                      <a:pt x="29256" y="916165"/>
                      <a:pt x="39423" y="926332"/>
                    </a:cubicBezTo>
                    <a:lnTo>
                      <a:pt x="148878" y="1035780"/>
                    </a:lnTo>
                    <a:cubicBezTo>
                      <a:pt x="161197" y="1048099"/>
                      <a:pt x="175357" y="1057523"/>
                      <a:pt x="190489" y="1064089"/>
                    </a:cubicBezTo>
                    <a:cubicBezTo>
                      <a:pt x="236978" y="1084269"/>
                      <a:pt x="292686" y="1077176"/>
                      <a:pt x="332990" y="1041915"/>
                    </a:cubicBezTo>
                    <a:lnTo>
                      <a:pt x="1075336" y="392373"/>
                    </a:lnTo>
                    <a:lnTo>
                      <a:pt x="942723" y="259893"/>
                    </a:lnTo>
                    <a:close/>
                  </a:path>
                </a:pathLst>
              </a:custGeom>
              <a:grpFill/>
              <a:ln w="6350" cap="flat">
                <a:solidFill>
                  <a:srgbClr val="BBADEF"/>
                </a:soli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3391B5E-7475-6DC5-365A-3CF88CCB01DC}"/>
                  </a:ext>
                </a:extLst>
              </p:cNvPr>
              <p:cNvSpPr/>
              <p:nvPr/>
            </p:nvSpPr>
            <p:spPr>
              <a:xfrm>
                <a:off x="15948021" y="3230537"/>
                <a:ext cx="537298" cy="537303"/>
              </a:xfrm>
              <a:custGeom>
                <a:avLst/>
                <a:gdLst>
                  <a:gd name="connsiteX0" fmla="*/ 458343 w 537298"/>
                  <a:gd name="connsiteY0" fmla="*/ 13545 h 537303"/>
                  <a:gd name="connsiteX1" fmla="*/ 13545 w 537298"/>
                  <a:gd name="connsiteY1" fmla="*/ 458343 h 537303"/>
                  <a:gd name="connsiteX2" fmla="*/ 13545 w 537298"/>
                  <a:gd name="connsiteY2" fmla="*/ 523754 h 537303"/>
                  <a:gd name="connsiteX3" fmla="*/ 78956 w 537298"/>
                  <a:gd name="connsiteY3" fmla="*/ 523754 h 537303"/>
                  <a:gd name="connsiteX4" fmla="*/ 523754 w 537298"/>
                  <a:gd name="connsiteY4" fmla="*/ 78956 h 537303"/>
                  <a:gd name="connsiteX5" fmla="*/ 523754 w 537298"/>
                  <a:gd name="connsiteY5" fmla="*/ 13545 h 537303"/>
                  <a:gd name="connsiteX6" fmla="*/ 458343 w 537298"/>
                  <a:gd name="connsiteY6" fmla="*/ 13545 h 53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298" h="537303">
                    <a:moveTo>
                      <a:pt x="458343" y="13545"/>
                    </a:moveTo>
                    <a:lnTo>
                      <a:pt x="13545" y="458343"/>
                    </a:lnTo>
                    <a:cubicBezTo>
                      <a:pt x="-4515" y="476409"/>
                      <a:pt x="-4515" y="505689"/>
                      <a:pt x="13545" y="523754"/>
                    </a:cubicBezTo>
                    <a:cubicBezTo>
                      <a:pt x="31604" y="541820"/>
                      <a:pt x="60890" y="541820"/>
                      <a:pt x="78956" y="523754"/>
                    </a:cubicBezTo>
                    <a:lnTo>
                      <a:pt x="523754" y="78956"/>
                    </a:lnTo>
                    <a:cubicBezTo>
                      <a:pt x="541814" y="60890"/>
                      <a:pt x="541814" y="31610"/>
                      <a:pt x="523754" y="13545"/>
                    </a:cubicBezTo>
                    <a:cubicBezTo>
                      <a:pt x="505695" y="-4515"/>
                      <a:pt x="476409" y="-4515"/>
                      <a:pt x="458343" y="13545"/>
                    </a:cubicBezTo>
                    <a:close/>
                  </a:path>
                </a:pathLst>
              </a:custGeom>
              <a:grpFill/>
              <a:ln w="6350" cap="flat">
                <a:solidFill>
                  <a:srgbClr val="BBADEF"/>
                </a:solidFill>
                <a:prstDash val="solid"/>
                <a:miter/>
              </a:ln>
            </p:spPr>
            <p:txBody>
              <a:bodyPr rtlCol="0" anchor="ctr"/>
              <a:lstStyle/>
              <a:p>
                <a:endParaRPr lang="en-US"/>
              </a:p>
            </p:txBody>
          </p:sp>
        </p:grpSp>
        <p:grpSp>
          <p:nvGrpSpPr>
            <p:cNvPr id="73" name="Graphic 170" descr="A desktop with a ruler and various office supplies">
              <a:extLst>
                <a:ext uri="{FF2B5EF4-FFF2-40B4-BE49-F238E27FC236}">
                  <a16:creationId xmlns:a16="http://schemas.microsoft.com/office/drawing/2014/main" id="{CF499A9F-0645-2CEC-0170-1ACC9AE15198}"/>
                </a:ext>
              </a:extLst>
            </p:cNvPr>
            <p:cNvGrpSpPr/>
            <p:nvPr/>
          </p:nvGrpSpPr>
          <p:grpSpPr>
            <a:xfrm>
              <a:off x="17369868" y="1605527"/>
              <a:ext cx="2151412" cy="2151311"/>
              <a:chOff x="17369868" y="1605527"/>
              <a:chExt cx="2151412" cy="2151311"/>
            </a:xfrm>
            <a:solidFill>
              <a:srgbClr val="C5BAFF"/>
            </a:solidFill>
          </p:grpSpPr>
          <p:sp>
            <p:nvSpPr>
              <p:cNvPr id="106" name="Freeform: Shape 105">
                <a:extLst>
                  <a:ext uri="{FF2B5EF4-FFF2-40B4-BE49-F238E27FC236}">
                    <a16:creationId xmlns:a16="http://schemas.microsoft.com/office/drawing/2014/main" id="{15C4B2CE-C624-2280-002A-F3414D26C1D0}"/>
                  </a:ext>
                </a:extLst>
              </p:cNvPr>
              <p:cNvSpPr/>
              <p:nvPr/>
            </p:nvSpPr>
            <p:spPr>
              <a:xfrm rot="-2700000">
                <a:off x="17382952" y="3567343"/>
                <a:ext cx="223314" cy="129507"/>
              </a:xfrm>
              <a:custGeom>
                <a:avLst/>
                <a:gdLst>
                  <a:gd name="connsiteX0" fmla="*/ 0 w 223314"/>
                  <a:gd name="connsiteY0" fmla="*/ 0 h 129507"/>
                  <a:gd name="connsiteX1" fmla="*/ 223315 w 223314"/>
                  <a:gd name="connsiteY1" fmla="*/ 0 h 129507"/>
                  <a:gd name="connsiteX2" fmla="*/ 223315 w 223314"/>
                  <a:gd name="connsiteY2" fmla="*/ 129507 h 129507"/>
                  <a:gd name="connsiteX3" fmla="*/ 0 w 223314"/>
                  <a:gd name="connsiteY3" fmla="*/ 129507 h 129507"/>
                </a:gdLst>
                <a:ahLst/>
                <a:cxnLst>
                  <a:cxn ang="0">
                    <a:pos x="connsiteX0" y="connsiteY0"/>
                  </a:cxn>
                  <a:cxn ang="0">
                    <a:pos x="connsiteX1" y="connsiteY1"/>
                  </a:cxn>
                  <a:cxn ang="0">
                    <a:pos x="connsiteX2" y="connsiteY2"/>
                  </a:cxn>
                  <a:cxn ang="0">
                    <a:pos x="connsiteX3" y="connsiteY3"/>
                  </a:cxn>
                </a:cxnLst>
                <a:rect l="l" t="t" r="r" b="b"/>
                <a:pathLst>
                  <a:path w="223314" h="129507">
                    <a:moveTo>
                      <a:pt x="0" y="0"/>
                    </a:moveTo>
                    <a:lnTo>
                      <a:pt x="223315" y="0"/>
                    </a:lnTo>
                    <a:lnTo>
                      <a:pt x="223315" y="129507"/>
                    </a:lnTo>
                    <a:lnTo>
                      <a:pt x="0" y="129507"/>
                    </a:lnTo>
                    <a:close/>
                  </a:path>
                </a:pathLst>
              </a:custGeom>
              <a:grpFill/>
              <a:ln w="6350" cap="flat">
                <a:solidFill>
                  <a:srgbClr val="BBADEF"/>
                </a:soli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05196A9-056F-6CAD-A15A-42BF9A070D91}"/>
                  </a:ext>
                </a:extLst>
              </p:cNvPr>
              <p:cNvSpPr/>
              <p:nvPr/>
            </p:nvSpPr>
            <p:spPr>
              <a:xfrm>
                <a:off x="17480314" y="3339547"/>
                <a:ext cx="306974" cy="306945"/>
              </a:xfrm>
              <a:custGeom>
                <a:avLst/>
                <a:gdLst>
                  <a:gd name="connsiteX0" fmla="*/ 117735 w 306974"/>
                  <a:gd name="connsiteY0" fmla="*/ 306946 h 306945"/>
                  <a:gd name="connsiteX1" fmla="*/ 0 w 306974"/>
                  <a:gd name="connsiteY1" fmla="*/ 189211 h 306945"/>
                  <a:gd name="connsiteX2" fmla="*/ 189211 w 306974"/>
                  <a:gd name="connsiteY2" fmla="*/ 0 h 306945"/>
                  <a:gd name="connsiteX3" fmla="*/ 274682 w 306974"/>
                  <a:gd name="connsiteY3" fmla="*/ 34849 h 306945"/>
                  <a:gd name="connsiteX4" fmla="*/ 306953 w 306974"/>
                  <a:gd name="connsiteY4" fmla="*/ 117742 h 306945"/>
                  <a:gd name="connsiteX5" fmla="*/ 117735 w 306974"/>
                  <a:gd name="connsiteY5" fmla="*/ 306946 h 30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974" h="306945">
                    <a:moveTo>
                      <a:pt x="117735" y="306946"/>
                    </a:moveTo>
                    <a:lnTo>
                      <a:pt x="0" y="189211"/>
                    </a:lnTo>
                    <a:lnTo>
                      <a:pt x="189211" y="0"/>
                    </a:lnTo>
                    <a:cubicBezTo>
                      <a:pt x="189211" y="0"/>
                      <a:pt x="240392" y="558"/>
                      <a:pt x="274682" y="34849"/>
                    </a:cubicBezTo>
                    <a:cubicBezTo>
                      <a:pt x="308972" y="69139"/>
                      <a:pt x="306953" y="117742"/>
                      <a:pt x="306953" y="117742"/>
                    </a:cubicBezTo>
                    <a:lnTo>
                      <a:pt x="117735" y="306946"/>
                    </a:lnTo>
                    <a:close/>
                  </a:path>
                </a:pathLst>
              </a:custGeom>
              <a:grpFill/>
              <a:ln w="6350" cap="flat">
                <a:solidFill>
                  <a:srgbClr val="BBADEF"/>
                </a:soli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D89CEF5-380A-DA46-BA78-17E5D0C95C4C}"/>
                  </a:ext>
                </a:extLst>
              </p:cNvPr>
              <p:cNvSpPr/>
              <p:nvPr/>
            </p:nvSpPr>
            <p:spPr>
              <a:xfrm>
                <a:off x="17670287" y="1756016"/>
                <a:ext cx="1700504" cy="1700504"/>
              </a:xfrm>
              <a:custGeom>
                <a:avLst/>
                <a:gdLst>
                  <a:gd name="connsiteX0" fmla="*/ 117742 w 1700504"/>
                  <a:gd name="connsiteY0" fmla="*/ 1700505 h 1700504"/>
                  <a:gd name="connsiteX1" fmla="*/ 0 w 1700504"/>
                  <a:gd name="connsiteY1" fmla="*/ 1582763 h 1700504"/>
                  <a:gd name="connsiteX2" fmla="*/ 1582763 w 1700504"/>
                  <a:gd name="connsiteY2" fmla="*/ 0 h 1700504"/>
                  <a:gd name="connsiteX3" fmla="*/ 1582852 w 1700504"/>
                  <a:gd name="connsiteY3" fmla="*/ 0 h 1700504"/>
                  <a:gd name="connsiteX4" fmla="*/ 1700505 w 1700504"/>
                  <a:gd name="connsiteY4" fmla="*/ 117653 h 1700504"/>
                  <a:gd name="connsiteX5" fmla="*/ 1700505 w 1700504"/>
                  <a:gd name="connsiteY5" fmla="*/ 117742 h 170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0504" h="1700504">
                    <a:moveTo>
                      <a:pt x="117742" y="1700505"/>
                    </a:moveTo>
                    <a:lnTo>
                      <a:pt x="0" y="1582763"/>
                    </a:lnTo>
                    <a:lnTo>
                      <a:pt x="1582763" y="0"/>
                    </a:lnTo>
                    <a:lnTo>
                      <a:pt x="1582852" y="0"/>
                    </a:lnTo>
                    <a:lnTo>
                      <a:pt x="1700505" y="117653"/>
                    </a:lnTo>
                    <a:lnTo>
                      <a:pt x="1700505" y="117742"/>
                    </a:lnTo>
                    <a:close/>
                  </a:path>
                </a:pathLst>
              </a:custGeom>
              <a:grpFill/>
              <a:ln w="6350" cap="flat">
                <a:solidFill>
                  <a:srgbClr val="BBADEF"/>
                </a:soli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FF33CA8-FEBD-6DA3-81E6-06D12BF3DFA9}"/>
                  </a:ext>
                </a:extLst>
              </p:cNvPr>
              <p:cNvSpPr/>
              <p:nvPr/>
            </p:nvSpPr>
            <p:spPr>
              <a:xfrm>
                <a:off x="19240896" y="1642121"/>
                <a:ext cx="242126" cy="243783"/>
              </a:xfrm>
              <a:custGeom>
                <a:avLst/>
                <a:gdLst>
                  <a:gd name="connsiteX0" fmla="*/ 204946 w 242126"/>
                  <a:gd name="connsiteY0" fmla="*/ 5722 h 243783"/>
                  <a:gd name="connsiteX1" fmla="*/ 12192 w 242126"/>
                  <a:gd name="connsiteY1" fmla="*/ 113850 h 243783"/>
                  <a:gd name="connsiteX2" fmla="*/ 12192 w 242126"/>
                  <a:gd name="connsiteY2" fmla="*/ 172721 h 243783"/>
                  <a:gd name="connsiteX3" fmla="*/ 70155 w 242126"/>
                  <a:gd name="connsiteY3" fmla="*/ 173604 h 243783"/>
                  <a:gd name="connsiteX4" fmla="*/ 70180 w 242126"/>
                  <a:gd name="connsiteY4" fmla="*/ 173629 h 243783"/>
                  <a:gd name="connsiteX5" fmla="*/ 71063 w 242126"/>
                  <a:gd name="connsiteY5" fmla="*/ 231592 h 243783"/>
                  <a:gd name="connsiteX6" fmla="*/ 129927 w 242126"/>
                  <a:gd name="connsiteY6" fmla="*/ 231592 h 243783"/>
                  <a:gd name="connsiteX7" fmla="*/ 238055 w 242126"/>
                  <a:gd name="connsiteY7" fmla="*/ 38844 h 243783"/>
                  <a:gd name="connsiteX8" fmla="*/ 238062 w 242126"/>
                  <a:gd name="connsiteY8" fmla="*/ 38818 h 243783"/>
                  <a:gd name="connsiteX9" fmla="*/ 242126 w 242126"/>
                  <a:gd name="connsiteY9" fmla="*/ 71 h 243783"/>
                  <a:gd name="connsiteX10" fmla="*/ 242055 w 242126"/>
                  <a:gd name="connsiteY10" fmla="*/ 1 h 243783"/>
                  <a:gd name="connsiteX11" fmla="*/ 204959 w 242126"/>
                  <a:gd name="connsiteY11" fmla="*/ 5716 h 243783"/>
                  <a:gd name="connsiteX12" fmla="*/ 204946 w 242126"/>
                  <a:gd name="connsiteY12" fmla="*/ 5722 h 24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126" h="243783">
                    <a:moveTo>
                      <a:pt x="204946" y="5722"/>
                    </a:moveTo>
                    <a:lnTo>
                      <a:pt x="12192" y="113850"/>
                    </a:lnTo>
                    <a:cubicBezTo>
                      <a:pt x="-4064" y="130106"/>
                      <a:pt x="-4064" y="156465"/>
                      <a:pt x="12192" y="172721"/>
                    </a:cubicBezTo>
                    <a:cubicBezTo>
                      <a:pt x="28150" y="188678"/>
                      <a:pt x="53835" y="188970"/>
                      <a:pt x="70155" y="173604"/>
                    </a:cubicBezTo>
                    <a:cubicBezTo>
                      <a:pt x="70212" y="173546"/>
                      <a:pt x="70237" y="173572"/>
                      <a:pt x="70180" y="173629"/>
                    </a:cubicBezTo>
                    <a:cubicBezTo>
                      <a:pt x="54807" y="189942"/>
                      <a:pt x="55105" y="215634"/>
                      <a:pt x="71063" y="231592"/>
                    </a:cubicBezTo>
                    <a:cubicBezTo>
                      <a:pt x="87319" y="247848"/>
                      <a:pt x="113671" y="247848"/>
                      <a:pt x="129927" y="231592"/>
                    </a:cubicBezTo>
                    <a:lnTo>
                      <a:pt x="238055" y="38844"/>
                    </a:lnTo>
                    <a:cubicBezTo>
                      <a:pt x="238062" y="38837"/>
                      <a:pt x="238062" y="38825"/>
                      <a:pt x="238062" y="38818"/>
                    </a:cubicBezTo>
                    <a:lnTo>
                      <a:pt x="242126" y="71"/>
                    </a:lnTo>
                    <a:cubicBezTo>
                      <a:pt x="242132" y="26"/>
                      <a:pt x="242094" y="-5"/>
                      <a:pt x="242055" y="1"/>
                    </a:cubicBezTo>
                    <a:lnTo>
                      <a:pt x="204959" y="5716"/>
                    </a:lnTo>
                    <a:cubicBezTo>
                      <a:pt x="204959" y="5716"/>
                      <a:pt x="204953" y="5722"/>
                      <a:pt x="204946" y="5722"/>
                    </a:cubicBezTo>
                    <a:close/>
                  </a:path>
                </a:pathLst>
              </a:custGeom>
              <a:grpFill/>
              <a:ln w="6350" cap="flat">
                <a:solidFill>
                  <a:srgbClr val="BBADEF"/>
                </a:soli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365B5D1-5BC3-2CFD-B774-8E0A69000696}"/>
                  </a:ext>
                </a:extLst>
              </p:cNvPr>
              <p:cNvSpPr/>
              <p:nvPr/>
            </p:nvSpPr>
            <p:spPr>
              <a:xfrm>
                <a:off x="19445892" y="1605527"/>
                <a:ext cx="75388" cy="75388"/>
              </a:xfrm>
              <a:custGeom>
                <a:avLst/>
                <a:gdLst>
                  <a:gd name="connsiteX0" fmla="*/ 75388 w 75388"/>
                  <a:gd name="connsiteY0" fmla="*/ 0 h 75388"/>
                  <a:gd name="connsiteX1" fmla="*/ 33 w 75388"/>
                  <a:gd name="connsiteY1" fmla="*/ 42272 h 75388"/>
                  <a:gd name="connsiteX2" fmla="*/ 20 w 75388"/>
                  <a:gd name="connsiteY2" fmla="*/ 42373 h 75388"/>
                  <a:gd name="connsiteX3" fmla="*/ 33015 w 75388"/>
                  <a:gd name="connsiteY3" fmla="*/ 75368 h 75388"/>
                  <a:gd name="connsiteX4" fmla="*/ 33116 w 75388"/>
                  <a:gd name="connsiteY4" fmla="*/ 75355 h 75388"/>
                  <a:gd name="connsiteX5" fmla="*/ 75388 w 75388"/>
                  <a:gd name="connsiteY5" fmla="*/ 0 h 7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8" h="75388">
                    <a:moveTo>
                      <a:pt x="75388" y="0"/>
                    </a:moveTo>
                    <a:lnTo>
                      <a:pt x="33" y="42272"/>
                    </a:lnTo>
                    <a:cubicBezTo>
                      <a:pt x="-5" y="42291"/>
                      <a:pt x="-11" y="42342"/>
                      <a:pt x="20" y="42373"/>
                    </a:cubicBezTo>
                    <a:lnTo>
                      <a:pt x="33015" y="75368"/>
                    </a:lnTo>
                    <a:cubicBezTo>
                      <a:pt x="33047" y="75400"/>
                      <a:pt x="33097" y="75394"/>
                      <a:pt x="33116" y="75355"/>
                    </a:cubicBezTo>
                    <a:lnTo>
                      <a:pt x="75388" y="0"/>
                    </a:lnTo>
                    <a:close/>
                  </a:path>
                </a:pathLst>
              </a:custGeom>
              <a:grpFill/>
              <a:ln w="6350" cap="flat">
                <a:solidFill>
                  <a:srgbClr val="BBADEF"/>
                </a:solidFill>
                <a:prstDash val="solid"/>
                <a:miter/>
              </a:ln>
            </p:spPr>
            <p:txBody>
              <a:bodyPr rtlCol="0" anchor="ctr"/>
              <a:lstStyle/>
              <a:p>
                <a:endParaRPr lang="en-US"/>
              </a:p>
            </p:txBody>
          </p:sp>
        </p:grpSp>
        <p:grpSp>
          <p:nvGrpSpPr>
            <p:cNvPr id="74" name="Graphic 170" descr="A desktop with a ruler and various office supplies">
              <a:extLst>
                <a:ext uri="{FF2B5EF4-FFF2-40B4-BE49-F238E27FC236}">
                  <a16:creationId xmlns:a16="http://schemas.microsoft.com/office/drawing/2014/main" id="{BB8C3D2C-8F6D-7A43-CCBD-9E5C8778DBA5}"/>
                </a:ext>
              </a:extLst>
            </p:cNvPr>
            <p:cNvGrpSpPr/>
            <p:nvPr/>
          </p:nvGrpSpPr>
          <p:grpSpPr>
            <a:xfrm>
              <a:off x="17572641" y="1808302"/>
              <a:ext cx="2151432" cy="2151308"/>
              <a:chOff x="17572641" y="1808302"/>
              <a:chExt cx="2151432" cy="2151308"/>
            </a:xfrm>
            <a:solidFill>
              <a:srgbClr val="C5BAFF"/>
            </a:solidFill>
          </p:grpSpPr>
          <p:sp>
            <p:nvSpPr>
              <p:cNvPr id="101" name="Freeform: Shape 100">
                <a:extLst>
                  <a:ext uri="{FF2B5EF4-FFF2-40B4-BE49-F238E27FC236}">
                    <a16:creationId xmlns:a16="http://schemas.microsoft.com/office/drawing/2014/main" id="{A0E8DEB3-23F2-78C3-B659-FDC6B11350B2}"/>
                  </a:ext>
                </a:extLst>
              </p:cNvPr>
              <p:cNvSpPr/>
              <p:nvPr/>
            </p:nvSpPr>
            <p:spPr>
              <a:xfrm rot="-2700000">
                <a:off x="17583095" y="3763767"/>
                <a:ext cx="241272" cy="129507"/>
              </a:xfrm>
              <a:custGeom>
                <a:avLst/>
                <a:gdLst>
                  <a:gd name="connsiteX0" fmla="*/ 0 w 241272"/>
                  <a:gd name="connsiteY0" fmla="*/ 0 h 129507"/>
                  <a:gd name="connsiteX1" fmla="*/ 241272 w 241272"/>
                  <a:gd name="connsiteY1" fmla="*/ 0 h 129507"/>
                  <a:gd name="connsiteX2" fmla="*/ 241272 w 241272"/>
                  <a:gd name="connsiteY2" fmla="*/ 129507 h 129507"/>
                  <a:gd name="connsiteX3" fmla="*/ 0 w 241272"/>
                  <a:gd name="connsiteY3" fmla="*/ 129507 h 129507"/>
                </a:gdLst>
                <a:ahLst/>
                <a:cxnLst>
                  <a:cxn ang="0">
                    <a:pos x="connsiteX0" y="connsiteY0"/>
                  </a:cxn>
                  <a:cxn ang="0">
                    <a:pos x="connsiteX1" y="connsiteY1"/>
                  </a:cxn>
                  <a:cxn ang="0">
                    <a:pos x="connsiteX2" y="connsiteY2"/>
                  </a:cxn>
                  <a:cxn ang="0">
                    <a:pos x="connsiteX3" y="connsiteY3"/>
                  </a:cxn>
                </a:cxnLst>
                <a:rect l="l" t="t" r="r" b="b"/>
                <a:pathLst>
                  <a:path w="241272" h="129507">
                    <a:moveTo>
                      <a:pt x="0" y="0"/>
                    </a:moveTo>
                    <a:lnTo>
                      <a:pt x="241272" y="0"/>
                    </a:lnTo>
                    <a:lnTo>
                      <a:pt x="241272" y="129507"/>
                    </a:lnTo>
                    <a:lnTo>
                      <a:pt x="0" y="129507"/>
                    </a:lnTo>
                    <a:close/>
                  </a:path>
                </a:pathLst>
              </a:custGeom>
              <a:grpFill/>
              <a:ln w="6350" cap="flat">
                <a:solidFill>
                  <a:srgbClr val="BBADEF"/>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0E2736A-6245-26DB-404C-DD01AFB8C5C6}"/>
                  </a:ext>
                </a:extLst>
              </p:cNvPr>
              <p:cNvSpPr/>
              <p:nvPr/>
            </p:nvSpPr>
            <p:spPr>
              <a:xfrm>
                <a:off x="17683082" y="3542315"/>
                <a:ext cx="307005" cy="306953"/>
              </a:xfrm>
              <a:custGeom>
                <a:avLst/>
                <a:gdLst>
                  <a:gd name="connsiteX0" fmla="*/ 117742 w 307005"/>
                  <a:gd name="connsiteY0" fmla="*/ 306953 h 306953"/>
                  <a:gd name="connsiteX1" fmla="*/ 0 w 307005"/>
                  <a:gd name="connsiteY1" fmla="*/ 189211 h 306953"/>
                  <a:gd name="connsiteX2" fmla="*/ 189211 w 307005"/>
                  <a:gd name="connsiteY2" fmla="*/ 0 h 306953"/>
                  <a:gd name="connsiteX3" fmla="*/ 273412 w 307005"/>
                  <a:gd name="connsiteY3" fmla="*/ 36119 h 306953"/>
                  <a:gd name="connsiteX4" fmla="*/ 306953 w 307005"/>
                  <a:gd name="connsiteY4" fmla="*/ 117742 h 306953"/>
                  <a:gd name="connsiteX5" fmla="*/ 117742 w 307005"/>
                  <a:gd name="connsiteY5" fmla="*/ 306953 h 30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005" h="306953">
                    <a:moveTo>
                      <a:pt x="117742" y="306953"/>
                    </a:moveTo>
                    <a:lnTo>
                      <a:pt x="0" y="189211"/>
                    </a:lnTo>
                    <a:lnTo>
                      <a:pt x="189211" y="0"/>
                    </a:lnTo>
                    <a:cubicBezTo>
                      <a:pt x="189211" y="0"/>
                      <a:pt x="237007" y="-286"/>
                      <a:pt x="273412" y="36119"/>
                    </a:cubicBezTo>
                    <a:cubicBezTo>
                      <a:pt x="309816" y="72524"/>
                      <a:pt x="306953" y="117742"/>
                      <a:pt x="306953" y="117742"/>
                    </a:cubicBezTo>
                    <a:lnTo>
                      <a:pt x="117742" y="306953"/>
                    </a:lnTo>
                    <a:close/>
                  </a:path>
                </a:pathLst>
              </a:custGeom>
              <a:grpFill/>
              <a:ln w="6350" cap="flat">
                <a:solidFill>
                  <a:srgbClr val="BBADEF"/>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60839C9-47A7-CB92-57EA-ED99727569ED}"/>
                  </a:ext>
                </a:extLst>
              </p:cNvPr>
              <p:cNvSpPr/>
              <p:nvPr/>
            </p:nvSpPr>
            <p:spPr>
              <a:xfrm>
                <a:off x="17873061" y="1958790"/>
                <a:ext cx="1700504" cy="1700504"/>
              </a:xfrm>
              <a:custGeom>
                <a:avLst/>
                <a:gdLst>
                  <a:gd name="connsiteX0" fmla="*/ 117742 w 1700504"/>
                  <a:gd name="connsiteY0" fmla="*/ 1700505 h 1700504"/>
                  <a:gd name="connsiteX1" fmla="*/ 0 w 1700504"/>
                  <a:gd name="connsiteY1" fmla="*/ 1582763 h 1700504"/>
                  <a:gd name="connsiteX2" fmla="*/ 1582763 w 1700504"/>
                  <a:gd name="connsiteY2" fmla="*/ 0 h 1700504"/>
                  <a:gd name="connsiteX3" fmla="*/ 1582852 w 1700504"/>
                  <a:gd name="connsiteY3" fmla="*/ 0 h 1700504"/>
                  <a:gd name="connsiteX4" fmla="*/ 1700505 w 1700504"/>
                  <a:gd name="connsiteY4" fmla="*/ 117653 h 1700504"/>
                  <a:gd name="connsiteX5" fmla="*/ 1700505 w 1700504"/>
                  <a:gd name="connsiteY5" fmla="*/ 117742 h 170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0504" h="1700504">
                    <a:moveTo>
                      <a:pt x="117742" y="1700505"/>
                    </a:moveTo>
                    <a:lnTo>
                      <a:pt x="0" y="1582763"/>
                    </a:lnTo>
                    <a:lnTo>
                      <a:pt x="1582763" y="0"/>
                    </a:lnTo>
                    <a:lnTo>
                      <a:pt x="1582852" y="0"/>
                    </a:lnTo>
                    <a:lnTo>
                      <a:pt x="1700505" y="117653"/>
                    </a:lnTo>
                    <a:lnTo>
                      <a:pt x="1700505" y="117742"/>
                    </a:lnTo>
                    <a:close/>
                  </a:path>
                </a:pathLst>
              </a:custGeom>
              <a:grpFill/>
              <a:ln w="6350" cap="flat">
                <a:solidFill>
                  <a:srgbClr val="BBADEF"/>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A3752A8-5EE1-AB5F-D58E-EBD3456D7103}"/>
                  </a:ext>
                </a:extLst>
              </p:cNvPr>
              <p:cNvSpPr/>
              <p:nvPr/>
            </p:nvSpPr>
            <p:spPr>
              <a:xfrm>
                <a:off x="19443689" y="1844896"/>
                <a:ext cx="242126" cy="243783"/>
              </a:xfrm>
              <a:custGeom>
                <a:avLst/>
                <a:gdLst>
                  <a:gd name="connsiteX0" fmla="*/ 204947 w 242126"/>
                  <a:gd name="connsiteY0" fmla="*/ 5722 h 243783"/>
                  <a:gd name="connsiteX1" fmla="*/ 12192 w 242126"/>
                  <a:gd name="connsiteY1" fmla="*/ 113850 h 243783"/>
                  <a:gd name="connsiteX2" fmla="*/ 12192 w 242126"/>
                  <a:gd name="connsiteY2" fmla="*/ 172721 h 243783"/>
                  <a:gd name="connsiteX3" fmla="*/ 70155 w 242126"/>
                  <a:gd name="connsiteY3" fmla="*/ 173603 h 243783"/>
                  <a:gd name="connsiteX4" fmla="*/ 70180 w 242126"/>
                  <a:gd name="connsiteY4" fmla="*/ 173629 h 243783"/>
                  <a:gd name="connsiteX5" fmla="*/ 71063 w 242126"/>
                  <a:gd name="connsiteY5" fmla="*/ 231592 h 243783"/>
                  <a:gd name="connsiteX6" fmla="*/ 129927 w 242126"/>
                  <a:gd name="connsiteY6" fmla="*/ 231592 h 243783"/>
                  <a:gd name="connsiteX7" fmla="*/ 238055 w 242126"/>
                  <a:gd name="connsiteY7" fmla="*/ 38844 h 243783"/>
                  <a:gd name="connsiteX8" fmla="*/ 238062 w 242126"/>
                  <a:gd name="connsiteY8" fmla="*/ 38818 h 243783"/>
                  <a:gd name="connsiteX9" fmla="*/ 242126 w 242126"/>
                  <a:gd name="connsiteY9" fmla="*/ 71 h 243783"/>
                  <a:gd name="connsiteX10" fmla="*/ 242056 w 242126"/>
                  <a:gd name="connsiteY10" fmla="*/ 1 h 243783"/>
                  <a:gd name="connsiteX11" fmla="*/ 204959 w 242126"/>
                  <a:gd name="connsiteY11" fmla="*/ 5716 h 243783"/>
                  <a:gd name="connsiteX12" fmla="*/ 204947 w 242126"/>
                  <a:gd name="connsiteY12" fmla="*/ 5722 h 24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126" h="243783">
                    <a:moveTo>
                      <a:pt x="204947" y="5722"/>
                    </a:moveTo>
                    <a:lnTo>
                      <a:pt x="12192" y="113850"/>
                    </a:lnTo>
                    <a:cubicBezTo>
                      <a:pt x="-4064" y="130106"/>
                      <a:pt x="-4064" y="156465"/>
                      <a:pt x="12192" y="172721"/>
                    </a:cubicBezTo>
                    <a:cubicBezTo>
                      <a:pt x="28150" y="188678"/>
                      <a:pt x="53836" y="188970"/>
                      <a:pt x="70155" y="173603"/>
                    </a:cubicBezTo>
                    <a:cubicBezTo>
                      <a:pt x="70212" y="173546"/>
                      <a:pt x="70238" y="173572"/>
                      <a:pt x="70180" y="173629"/>
                    </a:cubicBezTo>
                    <a:cubicBezTo>
                      <a:pt x="54807" y="189942"/>
                      <a:pt x="55106" y="215634"/>
                      <a:pt x="71063" y="231592"/>
                    </a:cubicBezTo>
                    <a:cubicBezTo>
                      <a:pt x="87319" y="247848"/>
                      <a:pt x="113671" y="247848"/>
                      <a:pt x="129927" y="231592"/>
                    </a:cubicBezTo>
                    <a:lnTo>
                      <a:pt x="238055" y="38844"/>
                    </a:lnTo>
                    <a:cubicBezTo>
                      <a:pt x="238062" y="38837"/>
                      <a:pt x="238062" y="38825"/>
                      <a:pt x="238062" y="38818"/>
                    </a:cubicBezTo>
                    <a:lnTo>
                      <a:pt x="242126" y="71"/>
                    </a:lnTo>
                    <a:cubicBezTo>
                      <a:pt x="242132" y="26"/>
                      <a:pt x="242094" y="-6"/>
                      <a:pt x="242056" y="1"/>
                    </a:cubicBezTo>
                    <a:lnTo>
                      <a:pt x="204959" y="5716"/>
                    </a:lnTo>
                    <a:cubicBezTo>
                      <a:pt x="204966" y="5716"/>
                      <a:pt x="204953" y="5722"/>
                      <a:pt x="204947" y="5722"/>
                    </a:cubicBezTo>
                    <a:close/>
                  </a:path>
                </a:pathLst>
              </a:custGeom>
              <a:grpFill/>
              <a:ln w="6350" cap="flat">
                <a:solidFill>
                  <a:srgbClr val="BBADEF"/>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53D39CAF-4AEE-29D1-EB59-5A288438C5A6}"/>
                  </a:ext>
                </a:extLst>
              </p:cNvPr>
              <p:cNvSpPr/>
              <p:nvPr/>
            </p:nvSpPr>
            <p:spPr>
              <a:xfrm>
                <a:off x="19648685" y="1808302"/>
                <a:ext cx="75388" cy="75388"/>
              </a:xfrm>
              <a:custGeom>
                <a:avLst/>
                <a:gdLst>
                  <a:gd name="connsiteX0" fmla="*/ 75389 w 75388"/>
                  <a:gd name="connsiteY0" fmla="*/ 0 h 75388"/>
                  <a:gd name="connsiteX1" fmla="*/ 33 w 75388"/>
                  <a:gd name="connsiteY1" fmla="*/ 42272 h 75388"/>
                  <a:gd name="connsiteX2" fmla="*/ 20 w 75388"/>
                  <a:gd name="connsiteY2" fmla="*/ 42374 h 75388"/>
                  <a:gd name="connsiteX3" fmla="*/ 33015 w 75388"/>
                  <a:gd name="connsiteY3" fmla="*/ 75368 h 75388"/>
                  <a:gd name="connsiteX4" fmla="*/ 33116 w 75388"/>
                  <a:gd name="connsiteY4" fmla="*/ 75355 h 75388"/>
                  <a:gd name="connsiteX5" fmla="*/ 75389 w 75388"/>
                  <a:gd name="connsiteY5" fmla="*/ 0 h 7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8" h="75388">
                    <a:moveTo>
                      <a:pt x="75389" y="0"/>
                    </a:moveTo>
                    <a:lnTo>
                      <a:pt x="33" y="42272"/>
                    </a:lnTo>
                    <a:cubicBezTo>
                      <a:pt x="-5" y="42291"/>
                      <a:pt x="-11" y="42342"/>
                      <a:pt x="20" y="42374"/>
                    </a:cubicBezTo>
                    <a:lnTo>
                      <a:pt x="33015" y="75368"/>
                    </a:lnTo>
                    <a:cubicBezTo>
                      <a:pt x="33047" y="75400"/>
                      <a:pt x="33097" y="75393"/>
                      <a:pt x="33116" y="75355"/>
                    </a:cubicBezTo>
                    <a:lnTo>
                      <a:pt x="75389" y="0"/>
                    </a:lnTo>
                    <a:close/>
                  </a:path>
                </a:pathLst>
              </a:custGeom>
              <a:grpFill/>
              <a:ln w="6350" cap="flat">
                <a:solidFill>
                  <a:srgbClr val="BBADEF"/>
                </a:solidFill>
                <a:prstDash val="solid"/>
                <a:miter/>
              </a:ln>
            </p:spPr>
            <p:txBody>
              <a:bodyPr rtlCol="0" anchor="ctr"/>
              <a:lstStyle/>
              <a:p>
                <a:endParaRPr lang="en-US"/>
              </a:p>
            </p:txBody>
          </p:sp>
        </p:grpSp>
        <p:grpSp>
          <p:nvGrpSpPr>
            <p:cNvPr id="75" name="Graphic 170" descr="A desktop with a ruler and various office supplies">
              <a:extLst>
                <a:ext uri="{FF2B5EF4-FFF2-40B4-BE49-F238E27FC236}">
                  <a16:creationId xmlns:a16="http://schemas.microsoft.com/office/drawing/2014/main" id="{3D4B89DD-04ED-5AE7-2FFB-30F1474B273B}"/>
                </a:ext>
              </a:extLst>
            </p:cNvPr>
            <p:cNvGrpSpPr/>
            <p:nvPr/>
          </p:nvGrpSpPr>
          <p:grpSpPr>
            <a:xfrm>
              <a:off x="16021356" y="560311"/>
              <a:ext cx="1629861" cy="1901723"/>
              <a:chOff x="16021356" y="560311"/>
              <a:chExt cx="1629861" cy="1901723"/>
            </a:xfrm>
            <a:solidFill>
              <a:srgbClr val="C5BAFF"/>
            </a:solidFill>
          </p:grpSpPr>
          <p:sp>
            <p:nvSpPr>
              <p:cNvPr id="96" name="Freeform: Shape 95">
                <a:extLst>
                  <a:ext uri="{FF2B5EF4-FFF2-40B4-BE49-F238E27FC236}">
                    <a16:creationId xmlns:a16="http://schemas.microsoft.com/office/drawing/2014/main" id="{8E280503-E5D0-1C2E-A9BA-72732791FD18}"/>
                  </a:ext>
                </a:extLst>
              </p:cNvPr>
              <p:cNvSpPr/>
              <p:nvPr/>
            </p:nvSpPr>
            <p:spPr>
              <a:xfrm>
                <a:off x="16164969" y="1351978"/>
                <a:ext cx="1110043" cy="1110056"/>
              </a:xfrm>
              <a:custGeom>
                <a:avLst/>
                <a:gdLst>
                  <a:gd name="connsiteX0" fmla="*/ 0 w 1110043"/>
                  <a:gd name="connsiteY0" fmla="*/ 0 h 1110056"/>
                  <a:gd name="connsiteX1" fmla="*/ 1110044 w 1110043"/>
                  <a:gd name="connsiteY1" fmla="*/ 0 h 1110056"/>
                  <a:gd name="connsiteX2" fmla="*/ 1110044 w 1110043"/>
                  <a:gd name="connsiteY2" fmla="*/ 1110056 h 1110056"/>
                  <a:gd name="connsiteX3" fmla="*/ 0 w 1110043"/>
                  <a:gd name="connsiteY3" fmla="*/ 1110056 h 1110056"/>
                </a:gdLst>
                <a:ahLst/>
                <a:cxnLst>
                  <a:cxn ang="0">
                    <a:pos x="connsiteX0" y="connsiteY0"/>
                  </a:cxn>
                  <a:cxn ang="0">
                    <a:pos x="connsiteX1" y="connsiteY1"/>
                  </a:cxn>
                  <a:cxn ang="0">
                    <a:pos x="connsiteX2" y="connsiteY2"/>
                  </a:cxn>
                  <a:cxn ang="0">
                    <a:pos x="connsiteX3" y="connsiteY3"/>
                  </a:cxn>
                </a:cxnLst>
                <a:rect l="l" t="t" r="r" b="b"/>
                <a:pathLst>
                  <a:path w="1110043" h="1110056">
                    <a:moveTo>
                      <a:pt x="0" y="0"/>
                    </a:moveTo>
                    <a:lnTo>
                      <a:pt x="1110044" y="0"/>
                    </a:lnTo>
                    <a:lnTo>
                      <a:pt x="1110044" y="1110056"/>
                    </a:lnTo>
                    <a:lnTo>
                      <a:pt x="0" y="1110056"/>
                    </a:lnTo>
                    <a:close/>
                  </a:path>
                </a:pathLst>
              </a:custGeom>
              <a:grpFill/>
              <a:ln w="6350" cap="flat">
                <a:solidFill>
                  <a:srgbClr val="BBADEF"/>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03FEACB-E9BE-ABE7-7362-4DC0573D5EED}"/>
                  </a:ext>
                </a:extLst>
              </p:cNvPr>
              <p:cNvSpPr/>
              <p:nvPr/>
            </p:nvSpPr>
            <p:spPr>
              <a:xfrm rot="-2700000">
                <a:off x="16251253" y="883313"/>
                <a:ext cx="1110039" cy="1110039"/>
              </a:xfrm>
              <a:custGeom>
                <a:avLst/>
                <a:gdLst>
                  <a:gd name="connsiteX0" fmla="*/ 0 w 1110039"/>
                  <a:gd name="connsiteY0" fmla="*/ 0 h 1110039"/>
                  <a:gd name="connsiteX1" fmla="*/ 1110039 w 1110039"/>
                  <a:gd name="connsiteY1" fmla="*/ 0 h 1110039"/>
                  <a:gd name="connsiteX2" fmla="*/ 1110039 w 1110039"/>
                  <a:gd name="connsiteY2" fmla="*/ 1110039 h 1110039"/>
                  <a:gd name="connsiteX3" fmla="*/ 0 w 1110039"/>
                  <a:gd name="connsiteY3" fmla="*/ 1110039 h 1110039"/>
                </a:gdLst>
                <a:ahLst/>
                <a:cxnLst>
                  <a:cxn ang="0">
                    <a:pos x="connsiteX0" y="connsiteY0"/>
                  </a:cxn>
                  <a:cxn ang="0">
                    <a:pos x="connsiteX1" y="connsiteY1"/>
                  </a:cxn>
                  <a:cxn ang="0">
                    <a:pos x="connsiteX2" y="connsiteY2"/>
                  </a:cxn>
                  <a:cxn ang="0">
                    <a:pos x="connsiteX3" y="connsiteY3"/>
                  </a:cxn>
                </a:cxnLst>
                <a:rect l="l" t="t" r="r" b="b"/>
                <a:pathLst>
                  <a:path w="1110039" h="1110039">
                    <a:moveTo>
                      <a:pt x="0" y="0"/>
                    </a:moveTo>
                    <a:lnTo>
                      <a:pt x="1110039" y="0"/>
                    </a:lnTo>
                    <a:lnTo>
                      <a:pt x="1110039" y="1110039"/>
                    </a:lnTo>
                    <a:lnTo>
                      <a:pt x="0" y="1110039"/>
                    </a:lnTo>
                    <a:close/>
                  </a:path>
                </a:pathLst>
              </a:custGeom>
              <a:grpFill/>
              <a:ln w="6350" cap="flat">
                <a:solidFill>
                  <a:srgbClr val="BBADEF"/>
                </a:solidFill>
                <a:prstDash val="solid"/>
                <a:miter/>
              </a:ln>
            </p:spPr>
            <p:txBody>
              <a:bodyPr rtlCol="0" anchor="ctr"/>
              <a:lstStyle/>
              <a:p>
                <a:endParaRPr lang="en-US"/>
              </a:p>
            </p:txBody>
          </p:sp>
          <p:grpSp>
            <p:nvGrpSpPr>
              <p:cNvPr id="98" name="Graphic 170" descr="A desktop with a ruler and various office supplies">
                <a:extLst>
                  <a:ext uri="{FF2B5EF4-FFF2-40B4-BE49-F238E27FC236}">
                    <a16:creationId xmlns:a16="http://schemas.microsoft.com/office/drawing/2014/main" id="{554AED29-3210-EA0F-62D5-3932550C5ABB}"/>
                  </a:ext>
                </a:extLst>
              </p:cNvPr>
              <p:cNvGrpSpPr/>
              <p:nvPr/>
            </p:nvGrpSpPr>
            <p:grpSpPr>
              <a:xfrm>
                <a:off x="16534990" y="560311"/>
                <a:ext cx="1116228" cy="1110062"/>
                <a:chOff x="16534990" y="560311"/>
                <a:chExt cx="1116228" cy="1110062"/>
              </a:xfrm>
              <a:grpFill/>
            </p:grpSpPr>
            <p:sp>
              <p:nvSpPr>
                <p:cNvPr id="99" name="Freeform: Shape 98">
                  <a:extLst>
                    <a:ext uri="{FF2B5EF4-FFF2-40B4-BE49-F238E27FC236}">
                      <a16:creationId xmlns:a16="http://schemas.microsoft.com/office/drawing/2014/main" id="{BB58D3E9-C051-FAC9-4BA4-EFD17DF59E6F}"/>
                    </a:ext>
                  </a:extLst>
                </p:cNvPr>
                <p:cNvSpPr/>
                <p:nvPr/>
              </p:nvSpPr>
              <p:spPr>
                <a:xfrm>
                  <a:off x="16534990" y="560311"/>
                  <a:ext cx="1116228" cy="1110062"/>
                </a:xfrm>
                <a:custGeom>
                  <a:avLst/>
                  <a:gdLst>
                    <a:gd name="connsiteX0" fmla="*/ 1116228 w 1116228"/>
                    <a:gd name="connsiteY0" fmla="*/ 1110063 h 1110062"/>
                    <a:gd name="connsiteX1" fmla="*/ 172676 w 1116228"/>
                    <a:gd name="connsiteY1" fmla="*/ 1079227 h 1110062"/>
                    <a:gd name="connsiteX2" fmla="*/ 0 w 1116228"/>
                    <a:gd name="connsiteY2" fmla="*/ 487197 h 1110062"/>
                    <a:gd name="connsiteX3" fmla="*/ 6166 w 1116228"/>
                    <a:gd name="connsiteY3" fmla="*/ 0 h 1110062"/>
                    <a:gd name="connsiteX4" fmla="*/ 1116228 w 1116228"/>
                    <a:gd name="connsiteY4" fmla="*/ 0 h 11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228" h="1110062">
                      <a:moveTo>
                        <a:pt x="1116228" y="1110063"/>
                      </a:moveTo>
                      <a:lnTo>
                        <a:pt x="172676" y="1079227"/>
                      </a:lnTo>
                      <a:lnTo>
                        <a:pt x="0" y="487197"/>
                      </a:lnTo>
                      <a:lnTo>
                        <a:pt x="6166" y="0"/>
                      </a:lnTo>
                      <a:lnTo>
                        <a:pt x="1116228" y="0"/>
                      </a:lnTo>
                      <a:close/>
                    </a:path>
                  </a:pathLst>
                </a:custGeom>
                <a:grpFill/>
                <a:ln w="6350" cap="flat">
                  <a:solidFill>
                    <a:srgbClr val="BBADEF"/>
                  </a:soli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F100209-C080-AF47-60B0-E892120F4779}"/>
                    </a:ext>
                  </a:extLst>
                </p:cNvPr>
                <p:cNvSpPr/>
                <p:nvPr/>
              </p:nvSpPr>
              <p:spPr>
                <a:xfrm>
                  <a:off x="16535056" y="1047670"/>
                  <a:ext cx="382107" cy="591821"/>
                </a:xfrm>
                <a:custGeom>
                  <a:avLst/>
                  <a:gdLst>
                    <a:gd name="connsiteX0" fmla="*/ 111 w 382107"/>
                    <a:gd name="connsiteY0" fmla="*/ 22 h 591821"/>
                    <a:gd name="connsiteX1" fmla="*/ 382108 w 382107"/>
                    <a:gd name="connsiteY1" fmla="*/ 394516 h 591821"/>
                    <a:gd name="connsiteX2" fmla="*/ 172685 w 382107"/>
                    <a:gd name="connsiteY2" fmla="*/ 591804 h 591821"/>
                    <a:gd name="connsiteX3" fmla="*/ 172583 w 382107"/>
                    <a:gd name="connsiteY3" fmla="*/ 591779 h 591821"/>
                    <a:gd name="connsiteX4" fmla="*/ 3 w 382107"/>
                    <a:gd name="connsiteY4" fmla="*/ 79 h 591821"/>
                    <a:gd name="connsiteX5" fmla="*/ 111 w 382107"/>
                    <a:gd name="connsiteY5" fmla="*/ 22 h 5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107" h="591821">
                      <a:moveTo>
                        <a:pt x="111" y="22"/>
                      </a:moveTo>
                      <a:lnTo>
                        <a:pt x="382108" y="394516"/>
                      </a:lnTo>
                      <a:lnTo>
                        <a:pt x="172685" y="591804"/>
                      </a:lnTo>
                      <a:cubicBezTo>
                        <a:pt x="172653" y="591836"/>
                        <a:pt x="172596" y="591823"/>
                        <a:pt x="172583" y="591779"/>
                      </a:cubicBezTo>
                      <a:lnTo>
                        <a:pt x="3" y="79"/>
                      </a:lnTo>
                      <a:cubicBezTo>
                        <a:pt x="-16" y="16"/>
                        <a:pt x="66" y="-29"/>
                        <a:pt x="111" y="22"/>
                      </a:cubicBezTo>
                      <a:close/>
                    </a:path>
                  </a:pathLst>
                </a:custGeom>
                <a:grpFill/>
                <a:ln w="6350" cap="flat">
                  <a:solidFill>
                    <a:srgbClr val="BBADEF"/>
                  </a:solidFill>
                  <a:prstDash val="solid"/>
                  <a:miter/>
                </a:ln>
              </p:spPr>
              <p:txBody>
                <a:bodyPr rtlCol="0" anchor="ctr"/>
                <a:lstStyle/>
                <a:p>
                  <a:endParaRPr lang="en-US"/>
                </a:p>
              </p:txBody>
            </p:sp>
          </p:grpSp>
        </p:grpSp>
        <p:grpSp>
          <p:nvGrpSpPr>
            <p:cNvPr id="76" name="Graphic 170" descr="A desktop with a ruler and various office supplies">
              <a:extLst>
                <a:ext uri="{FF2B5EF4-FFF2-40B4-BE49-F238E27FC236}">
                  <a16:creationId xmlns:a16="http://schemas.microsoft.com/office/drawing/2014/main" id="{0C50EF4B-144B-C1DB-3AB2-E52BE005D08C}"/>
                </a:ext>
              </a:extLst>
            </p:cNvPr>
            <p:cNvGrpSpPr/>
            <p:nvPr/>
          </p:nvGrpSpPr>
          <p:grpSpPr>
            <a:xfrm>
              <a:off x="19137474" y="1302638"/>
              <a:ext cx="283686" cy="283679"/>
              <a:chOff x="19137474" y="1302638"/>
              <a:chExt cx="283686" cy="283679"/>
            </a:xfrm>
            <a:solidFill>
              <a:srgbClr val="C5BAFF"/>
            </a:solidFill>
          </p:grpSpPr>
          <p:sp>
            <p:nvSpPr>
              <p:cNvPr id="94" name="Freeform: Shape 93">
                <a:extLst>
                  <a:ext uri="{FF2B5EF4-FFF2-40B4-BE49-F238E27FC236}">
                    <a16:creationId xmlns:a16="http://schemas.microsoft.com/office/drawing/2014/main" id="{E7CF806E-892A-4DB0-259F-1EB5BAC72315}"/>
                  </a:ext>
                </a:extLst>
              </p:cNvPr>
              <p:cNvSpPr/>
              <p:nvPr/>
            </p:nvSpPr>
            <p:spPr>
              <a:xfrm>
                <a:off x="19154655" y="1321209"/>
                <a:ext cx="266504" cy="265109"/>
              </a:xfrm>
              <a:custGeom>
                <a:avLst/>
                <a:gdLst>
                  <a:gd name="connsiteX0" fmla="*/ 19820 w 266504"/>
                  <a:gd name="connsiteY0" fmla="*/ 265109 h 265109"/>
                  <a:gd name="connsiteX1" fmla="*/ 180163 w 266504"/>
                  <a:gd name="connsiteY1" fmla="*/ 265109 h 265109"/>
                  <a:gd name="connsiteX2" fmla="*/ 266505 w 266504"/>
                  <a:gd name="connsiteY2" fmla="*/ 178768 h 265109"/>
                  <a:gd name="connsiteX3" fmla="*/ 266505 w 266504"/>
                  <a:gd name="connsiteY3" fmla="*/ 18424 h 265109"/>
                  <a:gd name="connsiteX4" fmla="*/ 235046 w 266504"/>
                  <a:gd name="connsiteY4" fmla="*/ 219 h 265109"/>
                  <a:gd name="connsiteX5" fmla="*/ 96 w 266504"/>
                  <a:gd name="connsiteY5" fmla="*/ 230724 h 265109"/>
                  <a:gd name="connsiteX6" fmla="*/ 19820 w 266504"/>
                  <a:gd name="connsiteY6" fmla="*/ 265109 h 26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04" h="265109">
                    <a:moveTo>
                      <a:pt x="19820" y="265109"/>
                    </a:moveTo>
                    <a:lnTo>
                      <a:pt x="180163" y="265109"/>
                    </a:lnTo>
                    <a:cubicBezTo>
                      <a:pt x="180163" y="217427"/>
                      <a:pt x="218816" y="178768"/>
                      <a:pt x="266505" y="178768"/>
                    </a:cubicBezTo>
                    <a:lnTo>
                      <a:pt x="266505" y="18424"/>
                    </a:lnTo>
                    <a:cubicBezTo>
                      <a:pt x="257271" y="7839"/>
                      <a:pt x="246997" y="-1566"/>
                      <a:pt x="235046" y="219"/>
                    </a:cubicBezTo>
                    <a:cubicBezTo>
                      <a:pt x="111857" y="18634"/>
                      <a:pt x="13413" y="120659"/>
                      <a:pt x="96" y="230724"/>
                    </a:cubicBezTo>
                    <a:cubicBezTo>
                      <a:pt x="-1097" y="240547"/>
                      <a:pt x="8980" y="254860"/>
                      <a:pt x="19820" y="265109"/>
                    </a:cubicBezTo>
                    <a:close/>
                  </a:path>
                </a:pathLst>
              </a:custGeom>
              <a:grpFill/>
              <a:ln w="6350" cap="flat">
                <a:solidFill>
                  <a:srgbClr val="BBADEF"/>
                </a:soli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11E5CCA-C3FF-3D0B-0B18-27A252D1E750}"/>
                  </a:ext>
                </a:extLst>
              </p:cNvPr>
              <p:cNvSpPr/>
              <p:nvPr/>
            </p:nvSpPr>
            <p:spPr>
              <a:xfrm>
                <a:off x="19137474" y="1302638"/>
                <a:ext cx="283679" cy="283679"/>
              </a:xfrm>
              <a:custGeom>
                <a:avLst/>
                <a:gdLst>
                  <a:gd name="connsiteX0" fmla="*/ 283680 w 283679"/>
                  <a:gd name="connsiteY0" fmla="*/ 37001 h 283679"/>
                  <a:gd name="connsiteX1" fmla="*/ 283680 w 283679"/>
                  <a:gd name="connsiteY1" fmla="*/ 0 h 283679"/>
                  <a:gd name="connsiteX2" fmla="*/ 0 w 283679"/>
                  <a:gd name="connsiteY2" fmla="*/ 283680 h 283679"/>
                  <a:gd name="connsiteX3" fmla="*/ 37001 w 283679"/>
                  <a:gd name="connsiteY3" fmla="*/ 283680 h 283679"/>
                  <a:gd name="connsiteX4" fmla="*/ 283680 w 283679"/>
                  <a:gd name="connsiteY4" fmla="*/ 37001 h 2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79" h="283679">
                    <a:moveTo>
                      <a:pt x="283680" y="37001"/>
                    </a:moveTo>
                    <a:lnTo>
                      <a:pt x="283680" y="0"/>
                    </a:lnTo>
                    <a:cubicBezTo>
                      <a:pt x="127012" y="0"/>
                      <a:pt x="0" y="127013"/>
                      <a:pt x="0" y="283680"/>
                    </a:cubicBezTo>
                    <a:lnTo>
                      <a:pt x="37001" y="283680"/>
                    </a:lnTo>
                    <a:cubicBezTo>
                      <a:pt x="37001" y="147441"/>
                      <a:pt x="147453" y="37001"/>
                      <a:pt x="283680" y="37001"/>
                    </a:cubicBezTo>
                    <a:close/>
                  </a:path>
                </a:pathLst>
              </a:custGeom>
              <a:grpFill/>
              <a:ln w="6350" cap="flat">
                <a:solidFill>
                  <a:srgbClr val="BBADEF"/>
                </a:solidFill>
                <a:prstDash val="solid"/>
                <a:miter/>
              </a:ln>
            </p:spPr>
            <p:txBody>
              <a:bodyPr rtlCol="0" anchor="ctr"/>
              <a:lstStyle/>
              <a:p>
                <a:endParaRPr lang="en-US"/>
              </a:p>
            </p:txBody>
          </p:sp>
        </p:grpSp>
        <p:grpSp>
          <p:nvGrpSpPr>
            <p:cNvPr id="77" name="Graphic 170" descr="A desktop with a ruler and various office supplies">
              <a:extLst>
                <a:ext uri="{FF2B5EF4-FFF2-40B4-BE49-F238E27FC236}">
                  <a16:creationId xmlns:a16="http://schemas.microsoft.com/office/drawing/2014/main" id="{F83B18EB-E57D-578C-E74F-3B8FC9F1AF72}"/>
                </a:ext>
              </a:extLst>
            </p:cNvPr>
            <p:cNvGrpSpPr/>
            <p:nvPr/>
          </p:nvGrpSpPr>
          <p:grpSpPr>
            <a:xfrm>
              <a:off x="19177396" y="2476665"/>
              <a:ext cx="401186" cy="222627"/>
              <a:chOff x="19177396" y="2476665"/>
              <a:chExt cx="401186" cy="222627"/>
            </a:xfrm>
            <a:solidFill>
              <a:srgbClr val="C5BAFF"/>
            </a:solidFill>
          </p:grpSpPr>
          <p:sp>
            <p:nvSpPr>
              <p:cNvPr id="92" name="Freeform: Shape 91">
                <a:extLst>
                  <a:ext uri="{FF2B5EF4-FFF2-40B4-BE49-F238E27FC236}">
                    <a16:creationId xmlns:a16="http://schemas.microsoft.com/office/drawing/2014/main" id="{EC216F10-56E5-58C3-3338-86CE237903B3}"/>
                  </a:ext>
                </a:extLst>
              </p:cNvPr>
              <p:cNvSpPr/>
              <p:nvPr/>
            </p:nvSpPr>
            <p:spPr>
              <a:xfrm>
                <a:off x="19201581" y="2476665"/>
                <a:ext cx="352839" cy="205242"/>
              </a:xfrm>
              <a:custGeom>
                <a:avLst/>
                <a:gdLst>
                  <a:gd name="connsiteX0" fmla="*/ 350833 w 352839"/>
                  <a:gd name="connsiteY0" fmla="*/ 113379 h 205242"/>
                  <a:gd name="connsiteX1" fmla="*/ 237454 w 352839"/>
                  <a:gd name="connsiteY1" fmla="*/ 0 h 205242"/>
                  <a:gd name="connsiteX2" fmla="*/ 115356 w 352839"/>
                  <a:gd name="connsiteY2" fmla="*/ 0 h 205242"/>
                  <a:gd name="connsiteX3" fmla="*/ 1977 w 352839"/>
                  <a:gd name="connsiteY3" fmla="*/ 113379 h 205242"/>
                  <a:gd name="connsiteX4" fmla="*/ 9679 w 352839"/>
                  <a:gd name="connsiteY4" fmla="*/ 149269 h 205242"/>
                  <a:gd name="connsiteX5" fmla="*/ 341574 w 352839"/>
                  <a:gd name="connsiteY5" fmla="*/ 148425 h 205242"/>
                  <a:gd name="connsiteX6" fmla="*/ 350833 w 352839"/>
                  <a:gd name="connsiteY6" fmla="*/ 113379 h 20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839" h="205242">
                    <a:moveTo>
                      <a:pt x="350833" y="113379"/>
                    </a:moveTo>
                    <a:lnTo>
                      <a:pt x="237454" y="0"/>
                    </a:lnTo>
                    <a:cubicBezTo>
                      <a:pt x="203735" y="33718"/>
                      <a:pt x="149068" y="33718"/>
                      <a:pt x="115356" y="0"/>
                    </a:cubicBezTo>
                    <a:lnTo>
                      <a:pt x="1977" y="113379"/>
                    </a:lnTo>
                    <a:cubicBezTo>
                      <a:pt x="-3021" y="128105"/>
                      <a:pt x="2161" y="143326"/>
                      <a:pt x="9679" y="149269"/>
                    </a:cubicBezTo>
                    <a:cubicBezTo>
                      <a:pt x="98604" y="219539"/>
                      <a:pt x="239974" y="228435"/>
                      <a:pt x="341574" y="148425"/>
                    </a:cubicBezTo>
                    <a:cubicBezTo>
                      <a:pt x="349461" y="142208"/>
                      <a:pt x="356389" y="126835"/>
                      <a:pt x="350833" y="113379"/>
                    </a:cubicBezTo>
                    <a:close/>
                  </a:path>
                </a:pathLst>
              </a:custGeom>
              <a:grpFill/>
              <a:ln w="6350" cap="flat">
                <a:solidFill>
                  <a:srgbClr val="BBADEF"/>
                </a:soli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EDCA7400-A84F-97CD-B003-6BF165312375}"/>
                  </a:ext>
                </a:extLst>
              </p:cNvPr>
              <p:cNvSpPr/>
              <p:nvPr/>
            </p:nvSpPr>
            <p:spPr>
              <a:xfrm>
                <a:off x="19177396" y="2590044"/>
                <a:ext cx="401186" cy="109248"/>
              </a:xfrm>
              <a:custGeom>
                <a:avLst/>
                <a:gdLst>
                  <a:gd name="connsiteX0" fmla="*/ 26162 w 401186"/>
                  <a:gd name="connsiteY0" fmla="*/ 0 h 109248"/>
                  <a:gd name="connsiteX1" fmla="*/ 0 w 401186"/>
                  <a:gd name="connsiteY1" fmla="*/ 26162 h 109248"/>
                  <a:gd name="connsiteX2" fmla="*/ 401186 w 401186"/>
                  <a:gd name="connsiteY2" fmla="*/ 26162 h 109248"/>
                  <a:gd name="connsiteX3" fmla="*/ 375024 w 401186"/>
                  <a:gd name="connsiteY3" fmla="*/ 0 h 109248"/>
                  <a:gd name="connsiteX4" fmla="*/ 26162 w 401186"/>
                  <a:gd name="connsiteY4" fmla="*/ 0 h 10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86" h="109248">
                    <a:moveTo>
                      <a:pt x="26162" y="0"/>
                    </a:moveTo>
                    <a:lnTo>
                      <a:pt x="0" y="26162"/>
                    </a:lnTo>
                    <a:cubicBezTo>
                      <a:pt x="110782" y="136944"/>
                      <a:pt x="290404" y="136944"/>
                      <a:pt x="401186" y="26162"/>
                    </a:cubicBezTo>
                    <a:lnTo>
                      <a:pt x="375024" y="0"/>
                    </a:lnTo>
                    <a:cubicBezTo>
                      <a:pt x="278682" y="96336"/>
                      <a:pt x="122485" y="96329"/>
                      <a:pt x="26162" y="0"/>
                    </a:cubicBezTo>
                    <a:close/>
                  </a:path>
                </a:pathLst>
              </a:custGeom>
              <a:grpFill/>
              <a:ln w="6350" cap="flat">
                <a:solidFill>
                  <a:srgbClr val="BBADEF"/>
                </a:solidFill>
                <a:prstDash val="solid"/>
                <a:miter/>
              </a:ln>
            </p:spPr>
            <p:txBody>
              <a:bodyPr rtlCol="0" anchor="ctr"/>
              <a:lstStyle/>
              <a:p>
                <a:endParaRPr lang="en-US"/>
              </a:p>
            </p:txBody>
          </p:sp>
        </p:grpSp>
        <p:grpSp>
          <p:nvGrpSpPr>
            <p:cNvPr id="78" name="Graphic 170" descr="A desktop with a ruler and various office supplies">
              <a:extLst>
                <a:ext uri="{FF2B5EF4-FFF2-40B4-BE49-F238E27FC236}">
                  <a16:creationId xmlns:a16="http://schemas.microsoft.com/office/drawing/2014/main" id="{3C70858B-6429-A7D2-94D9-79AAD4BD161A}"/>
                </a:ext>
              </a:extLst>
            </p:cNvPr>
            <p:cNvGrpSpPr/>
            <p:nvPr/>
          </p:nvGrpSpPr>
          <p:grpSpPr>
            <a:xfrm>
              <a:off x="19561292" y="193332"/>
              <a:ext cx="401186" cy="222627"/>
              <a:chOff x="19561292" y="193332"/>
              <a:chExt cx="401186" cy="222627"/>
            </a:xfrm>
            <a:solidFill>
              <a:srgbClr val="C5BAFF"/>
            </a:solidFill>
          </p:grpSpPr>
          <p:sp>
            <p:nvSpPr>
              <p:cNvPr id="90" name="Freeform: Shape 89">
                <a:extLst>
                  <a:ext uri="{FF2B5EF4-FFF2-40B4-BE49-F238E27FC236}">
                    <a16:creationId xmlns:a16="http://schemas.microsoft.com/office/drawing/2014/main" id="{E6FE884F-69EE-4121-F2DC-91D17099BDA4}"/>
                  </a:ext>
                </a:extLst>
              </p:cNvPr>
              <p:cNvSpPr/>
              <p:nvPr/>
            </p:nvSpPr>
            <p:spPr>
              <a:xfrm>
                <a:off x="19584010" y="193332"/>
                <a:ext cx="353609" cy="205012"/>
              </a:xfrm>
              <a:custGeom>
                <a:avLst/>
                <a:gdLst>
                  <a:gd name="connsiteX0" fmla="*/ 352299 w 353609"/>
                  <a:gd name="connsiteY0" fmla="*/ 113379 h 205012"/>
                  <a:gd name="connsiteX1" fmla="*/ 238920 w 353609"/>
                  <a:gd name="connsiteY1" fmla="*/ 0 h 205012"/>
                  <a:gd name="connsiteX2" fmla="*/ 116822 w 353609"/>
                  <a:gd name="connsiteY2" fmla="*/ 0 h 205012"/>
                  <a:gd name="connsiteX3" fmla="*/ 3443 w 353609"/>
                  <a:gd name="connsiteY3" fmla="*/ 113379 h 205012"/>
                  <a:gd name="connsiteX4" fmla="*/ 8250 w 353609"/>
                  <a:gd name="connsiteY4" fmla="*/ 144488 h 205012"/>
                  <a:gd name="connsiteX5" fmla="*/ 345435 w 353609"/>
                  <a:gd name="connsiteY5" fmla="*/ 143853 h 205012"/>
                  <a:gd name="connsiteX6" fmla="*/ 352299 w 353609"/>
                  <a:gd name="connsiteY6" fmla="*/ 113379 h 2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609" h="205012">
                    <a:moveTo>
                      <a:pt x="352299" y="113379"/>
                    </a:moveTo>
                    <a:lnTo>
                      <a:pt x="238920" y="0"/>
                    </a:lnTo>
                    <a:cubicBezTo>
                      <a:pt x="205202" y="33719"/>
                      <a:pt x="150535" y="33719"/>
                      <a:pt x="116822" y="0"/>
                    </a:cubicBezTo>
                    <a:lnTo>
                      <a:pt x="3443" y="113379"/>
                    </a:lnTo>
                    <a:cubicBezTo>
                      <a:pt x="-3815" y="127978"/>
                      <a:pt x="1665" y="139135"/>
                      <a:pt x="8250" y="144488"/>
                    </a:cubicBezTo>
                    <a:cubicBezTo>
                      <a:pt x="98128" y="217507"/>
                      <a:pt x="235580" y="232753"/>
                      <a:pt x="345435" y="143853"/>
                    </a:cubicBezTo>
                    <a:cubicBezTo>
                      <a:pt x="352439" y="138182"/>
                      <a:pt x="355595" y="129248"/>
                      <a:pt x="352299" y="113379"/>
                    </a:cubicBezTo>
                    <a:close/>
                  </a:path>
                </a:pathLst>
              </a:custGeom>
              <a:grpFill/>
              <a:ln w="6350" cap="flat">
                <a:solidFill>
                  <a:srgbClr val="BBADEF"/>
                </a:soli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0B40A2D-651C-4462-C405-251DA9BF562F}"/>
                  </a:ext>
                </a:extLst>
              </p:cNvPr>
              <p:cNvSpPr/>
              <p:nvPr/>
            </p:nvSpPr>
            <p:spPr>
              <a:xfrm>
                <a:off x="19561292" y="306711"/>
                <a:ext cx="401186" cy="109248"/>
              </a:xfrm>
              <a:custGeom>
                <a:avLst/>
                <a:gdLst>
                  <a:gd name="connsiteX0" fmla="*/ 26162 w 401186"/>
                  <a:gd name="connsiteY0" fmla="*/ 0 h 109248"/>
                  <a:gd name="connsiteX1" fmla="*/ 0 w 401186"/>
                  <a:gd name="connsiteY1" fmla="*/ 26162 h 109248"/>
                  <a:gd name="connsiteX2" fmla="*/ 401187 w 401186"/>
                  <a:gd name="connsiteY2" fmla="*/ 26162 h 109248"/>
                  <a:gd name="connsiteX3" fmla="*/ 375024 w 401186"/>
                  <a:gd name="connsiteY3" fmla="*/ 0 h 109248"/>
                  <a:gd name="connsiteX4" fmla="*/ 26162 w 401186"/>
                  <a:gd name="connsiteY4" fmla="*/ 0 h 10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86" h="109248">
                    <a:moveTo>
                      <a:pt x="26162" y="0"/>
                    </a:moveTo>
                    <a:lnTo>
                      <a:pt x="0" y="26162"/>
                    </a:lnTo>
                    <a:cubicBezTo>
                      <a:pt x="110782" y="136944"/>
                      <a:pt x="290404" y="136944"/>
                      <a:pt x="401187" y="26162"/>
                    </a:cubicBezTo>
                    <a:lnTo>
                      <a:pt x="375024" y="0"/>
                    </a:lnTo>
                    <a:cubicBezTo>
                      <a:pt x="278682" y="96336"/>
                      <a:pt x="122498" y="96336"/>
                      <a:pt x="26162" y="0"/>
                    </a:cubicBezTo>
                    <a:close/>
                  </a:path>
                </a:pathLst>
              </a:custGeom>
              <a:grpFill/>
              <a:ln w="6350" cap="flat">
                <a:solidFill>
                  <a:srgbClr val="BBADEF"/>
                </a:solidFill>
                <a:prstDash val="solid"/>
                <a:miter/>
              </a:ln>
            </p:spPr>
            <p:txBody>
              <a:bodyPr rtlCol="0" anchor="ctr"/>
              <a:lstStyle/>
              <a:p>
                <a:endParaRPr lang="en-US"/>
              </a:p>
            </p:txBody>
          </p:sp>
        </p:grpSp>
        <p:grpSp>
          <p:nvGrpSpPr>
            <p:cNvPr id="79" name="Graphic 170" descr="A desktop with a ruler and various office supplies">
              <a:extLst>
                <a:ext uri="{FF2B5EF4-FFF2-40B4-BE49-F238E27FC236}">
                  <a16:creationId xmlns:a16="http://schemas.microsoft.com/office/drawing/2014/main" id="{EAD8CABA-533B-EBA5-F9B3-8C6D47D110FA}"/>
                </a:ext>
              </a:extLst>
            </p:cNvPr>
            <p:cNvGrpSpPr/>
            <p:nvPr/>
          </p:nvGrpSpPr>
          <p:grpSpPr>
            <a:xfrm>
              <a:off x="18448556" y="1412506"/>
              <a:ext cx="283679" cy="283686"/>
              <a:chOff x="18448556" y="1412506"/>
              <a:chExt cx="283679" cy="283686"/>
            </a:xfrm>
            <a:solidFill>
              <a:srgbClr val="C5BAFF"/>
            </a:solidFill>
          </p:grpSpPr>
          <p:sp>
            <p:nvSpPr>
              <p:cNvPr id="88" name="Freeform: Shape 87">
                <a:extLst>
                  <a:ext uri="{FF2B5EF4-FFF2-40B4-BE49-F238E27FC236}">
                    <a16:creationId xmlns:a16="http://schemas.microsoft.com/office/drawing/2014/main" id="{BA81F096-0FC9-F677-327D-F2BEB3AF178F}"/>
                  </a:ext>
                </a:extLst>
              </p:cNvPr>
              <p:cNvSpPr/>
              <p:nvPr/>
            </p:nvSpPr>
            <p:spPr>
              <a:xfrm>
                <a:off x="18466948" y="1412506"/>
                <a:ext cx="265287" cy="266957"/>
              </a:xfrm>
              <a:custGeom>
                <a:avLst/>
                <a:gdLst>
                  <a:gd name="connsiteX0" fmla="*/ 265287 w 265287"/>
                  <a:gd name="connsiteY0" fmla="*/ 246685 h 266957"/>
                  <a:gd name="connsiteX1" fmla="*/ 265287 w 265287"/>
                  <a:gd name="connsiteY1" fmla="*/ 86341 h 266957"/>
                  <a:gd name="connsiteX2" fmla="*/ 178947 w 265287"/>
                  <a:gd name="connsiteY2" fmla="*/ 0 h 266957"/>
                  <a:gd name="connsiteX3" fmla="*/ 18602 w 265287"/>
                  <a:gd name="connsiteY3" fmla="*/ 0 h 266957"/>
                  <a:gd name="connsiteX4" fmla="*/ 86 w 265287"/>
                  <a:gd name="connsiteY4" fmla="*/ 28092 h 266957"/>
                  <a:gd name="connsiteX5" fmla="*/ 241386 w 265287"/>
                  <a:gd name="connsiteY5" fmla="*/ 266852 h 266957"/>
                  <a:gd name="connsiteX6" fmla="*/ 265287 w 265287"/>
                  <a:gd name="connsiteY6" fmla="*/ 246685 h 26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287" h="266957">
                    <a:moveTo>
                      <a:pt x="265287" y="246685"/>
                    </a:moveTo>
                    <a:lnTo>
                      <a:pt x="265287" y="86341"/>
                    </a:lnTo>
                    <a:cubicBezTo>
                      <a:pt x="217605" y="86341"/>
                      <a:pt x="178947" y="47688"/>
                      <a:pt x="178947" y="0"/>
                    </a:cubicBezTo>
                    <a:lnTo>
                      <a:pt x="18602" y="0"/>
                    </a:lnTo>
                    <a:cubicBezTo>
                      <a:pt x="4321" y="5232"/>
                      <a:pt x="-740" y="19799"/>
                      <a:pt x="86" y="28092"/>
                    </a:cubicBezTo>
                    <a:cubicBezTo>
                      <a:pt x="12786" y="155937"/>
                      <a:pt x="119466" y="251187"/>
                      <a:pt x="241386" y="266852"/>
                    </a:cubicBezTo>
                    <a:cubicBezTo>
                      <a:pt x="251298" y="268129"/>
                      <a:pt x="260017" y="257543"/>
                      <a:pt x="265287" y="246685"/>
                    </a:cubicBezTo>
                    <a:close/>
                  </a:path>
                </a:pathLst>
              </a:custGeom>
              <a:grpFill/>
              <a:ln w="6350" cap="flat">
                <a:solidFill>
                  <a:srgbClr val="BBADEF"/>
                </a:soli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09285AA-75D8-9CE6-04D5-E921D9729FD6}"/>
                  </a:ext>
                </a:extLst>
              </p:cNvPr>
              <p:cNvSpPr/>
              <p:nvPr/>
            </p:nvSpPr>
            <p:spPr>
              <a:xfrm>
                <a:off x="18448556" y="1412513"/>
                <a:ext cx="283679" cy="283679"/>
              </a:xfrm>
              <a:custGeom>
                <a:avLst/>
                <a:gdLst>
                  <a:gd name="connsiteX0" fmla="*/ 37002 w 283679"/>
                  <a:gd name="connsiteY0" fmla="*/ 0 h 283679"/>
                  <a:gd name="connsiteX1" fmla="*/ 0 w 283679"/>
                  <a:gd name="connsiteY1" fmla="*/ 0 h 283679"/>
                  <a:gd name="connsiteX2" fmla="*/ 283680 w 283679"/>
                  <a:gd name="connsiteY2" fmla="*/ 283680 h 283679"/>
                  <a:gd name="connsiteX3" fmla="*/ 283680 w 283679"/>
                  <a:gd name="connsiteY3" fmla="*/ 246679 h 283679"/>
                  <a:gd name="connsiteX4" fmla="*/ 37002 w 283679"/>
                  <a:gd name="connsiteY4" fmla="*/ 0 h 2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79" h="283679">
                    <a:moveTo>
                      <a:pt x="37002" y="0"/>
                    </a:moveTo>
                    <a:lnTo>
                      <a:pt x="0" y="0"/>
                    </a:lnTo>
                    <a:cubicBezTo>
                      <a:pt x="0" y="156667"/>
                      <a:pt x="127013" y="283680"/>
                      <a:pt x="283680" y="283680"/>
                    </a:cubicBezTo>
                    <a:lnTo>
                      <a:pt x="283680" y="246679"/>
                    </a:lnTo>
                    <a:cubicBezTo>
                      <a:pt x="147447" y="246679"/>
                      <a:pt x="37002" y="136233"/>
                      <a:pt x="37002" y="0"/>
                    </a:cubicBezTo>
                    <a:close/>
                  </a:path>
                </a:pathLst>
              </a:custGeom>
              <a:grpFill/>
              <a:ln w="6350" cap="flat">
                <a:solidFill>
                  <a:srgbClr val="BBADEF"/>
                </a:solidFill>
                <a:prstDash val="solid"/>
                <a:miter/>
              </a:ln>
            </p:spPr>
            <p:txBody>
              <a:bodyPr rtlCol="0" anchor="ctr"/>
              <a:lstStyle/>
              <a:p>
                <a:endParaRPr lang="en-US"/>
              </a:p>
            </p:txBody>
          </p:sp>
        </p:grpSp>
        <p:grpSp>
          <p:nvGrpSpPr>
            <p:cNvPr id="80" name="Graphic 170" descr="A desktop with a ruler and various office supplies">
              <a:extLst>
                <a:ext uri="{FF2B5EF4-FFF2-40B4-BE49-F238E27FC236}">
                  <a16:creationId xmlns:a16="http://schemas.microsoft.com/office/drawing/2014/main" id="{B1268ED5-2997-FB67-DDA9-FB7D7AB91006}"/>
                </a:ext>
              </a:extLst>
            </p:cNvPr>
            <p:cNvGrpSpPr/>
            <p:nvPr/>
          </p:nvGrpSpPr>
          <p:grpSpPr>
            <a:xfrm>
              <a:off x="16502693" y="4239907"/>
              <a:ext cx="283679" cy="283679"/>
              <a:chOff x="16502693" y="4239907"/>
              <a:chExt cx="283679" cy="283679"/>
            </a:xfrm>
            <a:solidFill>
              <a:srgbClr val="C5BAFF"/>
            </a:solidFill>
          </p:grpSpPr>
          <p:sp>
            <p:nvSpPr>
              <p:cNvPr id="86" name="Freeform: Shape 85">
                <a:extLst>
                  <a:ext uri="{FF2B5EF4-FFF2-40B4-BE49-F238E27FC236}">
                    <a16:creationId xmlns:a16="http://schemas.microsoft.com/office/drawing/2014/main" id="{76C0CCF7-D5F7-12DA-82EE-83B0C406B08E}"/>
                  </a:ext>
                </a:extLst>
              </p:cNvPr>
              <p:cNvSpPr/>
              <p:nvPr/>
            </p:nvSpPr>
            <p:spPr>
              <a:xfrm>
                <a:off x="16502693" y="4239907"/>
                <a:ext cx="265961" cy="266946"/>
              </a:xfrm>
              <a:custGeom>
                <a:avLst/>
                <a:gdLst>
                  <a:gd name="connsiteX0" fmla="*/ 246685 w 265961"/>
                  <a:gd name="connsiteY0" fmla="*/ 0 h 266946"/>
                  <a:gd name="connsiteX1" fmla="*/ 86341 w 265961"/>
                  <a:gd name="connsiteY1" fmla="*/ 0 h 266946"/>
                  <a:gd name="connsiteX2" fmla="*/ 0 w 265961"/>
                  <a:gd name="connsiteY2" fmla="*/ 86341 h 266946"/>
                  <a:gd name="connsiteX3" fmla="*/ 0 w 265961"/>
                  <a:gd name="connsiteY3" fmla="*/ 246685 h 266946"/>
                  <a:gd name="connsiteX4" fmla="*/ 25476 w 265961"/>
                  <a:gd name="connsiteY4" fmla="*/ 266903 h 266946"/>
                  <a:gd name="connsiteX5" fmla="*/ 265932 w 265961"/>
                  <a:gd name="connsiteY5" fmla="*/ 26448 h 266946"/>
                  <a:gd name="connsiteX6" fmla="*/ 246685 w 265961"/>
                  <a:gd name="connsiteY6" fmla="*/ 0 h 2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961" h="266946">
                    <a:moveTo>
                      <a:pt x="246685" y="0"/>
                    </a:moveTo>
                    <a:lnTo>
                      <a:pt x="86341" y="0"/>
                    </a:lnTo>
                    <a:cubicBezTo>
                      <a:pt x="86341" y="47682"/>
                      <a:pt x="47689" y="86341"/>
                      <a:pt x="0" y="86341"/>
                    </a:cubicBezTo>
                    <a:lnTo>
                      <a:pt x="0" y="246685"/>
                    </a:lnTo>
                    <a:cubicBezTo>
                      <a:pt x="4312" y="261823"/>
                      <a:pt x="18466" y="267506"/>
                      <a:pt x="25476" y="266903"/>
                    </a:cubicBezTo>
                    <a:cubicBezTo>
                      <a:pt x="145129" y="256680"/>
                      <a:pt x="256191" y="151759"/>
                      <a:pt x="265932" y="26448"/>
                    </a:cubicBezTo>
                    <a:cubicBezTo>
                      <a:pt x="266446" y="19818"/>
                      <a:pt x="260433" y="5277"/>
                      <a:pt x="246685" y="0"/>
                    </a:cubicBezTo>
                    <a:close/>
                  </a:path>
                </a:pathLst>
              </a:custGeom>
              <a:grpFill/>
              <a:ln w="6350" cap="flat">
                <a:solidFill>
                  <a:srgbClr val="BBADEF"/>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ACDF6DA-9136-FDA0-E23F-66E5B311CB4D}"/>
                  </a:ext>
                </a:extLst>
              </p:cNvPr>
              <p:cNvSpPr/>
              <p:nvPr/>
            </p:nvSpPr>
            <p:spPr>
              <a:xfrm>
                <a:off x="16502693" y="4239907"/>
                <a:ext cx="283679" cy="283679"/>
              </a:xfrm>
              <a:custGeom>
                <a:avLst/>
                <a:gdLst>
                  <a:gd name="connsiteX0" fmla="*/ 0 w 283679"/>
                  <a:gd name="connsiteY0" fmla="*/ 246678 h 283679"/>
                  <a:gd name="connsiteX1" fmla="*/ 0 w 283679"/>
                  <a:gd name="connsiteY1" fmla="*/ 283680 h 283679"/>
                  <a:gd name="connsiteX2" fmla="*/ 283680 w 283679"/>
                  <a:gd name="connsiteY2" fmla="*/ 0 h 283679"/>
                  <a:gd name="connsiteX3" fmla="*/ 246678 w 283679"/>
                  <a:gd name="connsiteY3" fmla="*/ 0 h 283679"/>
                  <a:gd name="connsiteX4" fmla="*/ 0 w 283679"/>
                  <a:gd name="connsiteY4" fmla="*/ 246678 h 2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79" h="283679">
                    <a:moveTo>
                      <a:pt x="0" y="246678"/>
                    </a:moveTo>
                    <a:lnTo>
                      <a:pt x="0" y="283680"/>
                    </a:lnTo>
                    <a:cubicBezTo>
                      <a:pt x="156667" y="283680"/>
                      <a:pt x="283680" y="156667"/>
                      <a:pt x="283680" y="0"/>
                    </a:cubicBezTo>
                    <a:lnTo>
                      <a:pt x="246678" y="0"/>
                    </a:lnTo>
                    <a:cubicBezTo>
                      <a:pt x="246685" y="136239"/>
                      <a:pt x="136239" y="246678"/>
                      <a:pt x="0" y="246678"/>
                    </a:cubicBezTo>
                    <a:close/>
                  </a:path>
                </a:pathLst>
              </a:custGeom>
              <a:grpFill/>
              <a:ln w="6350" cap="flat">
                <a:solidFill>
                  <a:srgbClr val="BBADEF"/>
                </a:solidFill>
                <a:prstDash val="solid"/>
                <a:miter/>
              </a:ln>
            </p:spPr>
            <p:txBody>
              <a:bodyPr rtlCol="0" anchor="ctr"/>
              <a:lstStyle/>
              <a:p>
                <a:endParaRPr lang="en-US"/>
              </a:p>
            </p:txBody>
          </p:sp>
        </p:grpSp>
        <p:grpSp>
          <p:nvGrpSpPr>
            <p:cNvPr id="81" name="Graphic 170" descr="A desktop with a ruler and various office supplies">
              <a:extLst>
                <a:ext uri="{FF2B5EF4-FFF2-40B4-BE49-F238E27FC236}">
                  <a16:creationId xmlns:a16="http://schemas.microsoft.com/office/drawing/2014/main" id="{10B2BA86-FD65-5445-EC20-C4453C9AAAD8}"/>
                </a:ext>
              </a:extLst>
            </p:cNvPr>
            <p:cNvGrpSpPr/>
            <p:nvPr/>
          </p:nvGrpSpPr>
          <p:grpSpPr>
            <a:xfrm>
              <a:off x="18142422" y="676160"/>
              <a:ext cx="601713" cy="601738"/>
              <a:chOff x="18142422" y="676160"/>
              <a:chExt cx="601713" cy="601738"/>
            </a:xfrm>
            <a:solidFill>
              <a:srgbClr val="C5BAFF"/>
            </a:solidFill>
          </p:grpSpPr>
          <p:sp>
            <p:nvSpPr>
              <p:cNvPr id="82" name="Freeform: Shape 81">
                <a:extLst>
                  <a:ext uri="{FF2B5EF4-FFF2-40B4-BE49-F238E27FC236}">
                    <a16:creationId xmlns:a16="http://schemas.microsoft.com/office/drawing/2014/main" id="{9490F4C5-37C7-7C14-32AE-8008B2D9B335}"/>
                  </a:ext>
                </a:extLst>
              </p:cNvPr>
              <p:cNvSpPr/>
              <p:nvPr/>
            </p:nvSpPr>
            <p:spPr>
              <a:xfrm>
                <a:off x="18142422" y="676160"/>
                <a:ext cx="601713" cy="601738"/>
              </a:xfrm>
              <a:custGeom>
                <a:avLst/>
                <a:gdLst>
                  <a:gd name="connsiteX0" fmla="*/ 601713 w 601713"/>
                  <a:gd name="connsiteY0" fmla="*/ 366262 h 601738"/>
                  <a:gd name="connsiteX1" fmla="*/ 528860 w 601713"/>
                  <a:gd name="connsiteY1" fmla="*/ 293408 h 601738"/>
                  <a:gd name="connsiteX2" fmla="*/ 388068 w 601713"/>
                  <a:gd name="connsiteY2" fmla="*/ 213658 h 601738"/>
                  <a:gd name="connsiteX3" fmla="*/ 308324 w 601713"/>
                  <a:gd name="connsiteY3" fmla="*/ 72854 h 601738"/>
                  <a:gd name="connsiteX4" fmla="*/ 235471 w 601713"/>
                  <a:gd name="connsiteY4" fmla="*/ 0 h 601738"/>
                  <a:gd name="connsiteX5" fmla="*/ 189179 w 601713"/>
                  <a:gd name="connsiteY5" fmla="*/ 46292 h 601738"/>
                  <a:gd name="connsiteX6" fmla="*/ 155067 w 601713"/>
                  <a:gd name="connsiteY6" fmla="*/ 108699 h 601738"/>
                  <a:gd name="connsiteX7" fmla="*/ 93294 w 601713"/>
                  <a:gd name="connsiteY7" fmla="*/ 142176 h 601738"/>
                  <a:gd name="connsiteX8" fmla="*/ 0 w 601713"/>
                  <a:gd name="connsiteY8" fmla="*/ 235477 h 601738"/>
                  <a:gd name="connsiteX9" fmla="*/ 72854 w 601713"/>
                  <a:gd name="connsiteY9" fmla="*/ 308331 h 601738"/>
                  <a:gd name="connsiteX10" fmla="*/ 213646 w 601713"/>
                  <a:gd name="connsiteY10" fmla="*/ 388080 h 601738"/>
                  <a:gd name="connsiteX11" fmla="*/ 293389 w 601713"/>
                  <a:gd name="connsiteY11" fmla="*/ 528885 h 601738"/>
                  <a:gd name="connsiteX12" fmla="*/ 366243 w 601713"/>
                  <a:gd name="connsiteY12" fmla="*/ 601739 h 601738"/>
                  <a:gd name="connsiteX13" fmla="*/ 460508 w 601713"/>
                  <a:gd name="connsiteY13" fmla="*/ 507479 h 601738"/>
                  <a:gd name="connsiteX14" fmla="*/ 495433 w 601713"/>
                  <a:gd name="connsiteY14" fmla="*/ 445884 h 601738"/>
                  <a:gd name="connsiteX15" fmla="*/ 556070 w 601713"/>
                  <a:gd name="connsiteY15" fmla="*/ 411905 h 601738"/>
                  <a:gd name="connsiteX16" fmla="*/ 601713 w 601713"/>
                  <a:gd name="connsiteY16" fmla="*/ 366262 h 60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713" h="601738">
                    <a:moveTo>
                      <a:pt x="601713" y="366262"/>
                    </a:moveTo>
                    <a:lnTo>
                      <a:pt x="528860" y="293408"/>
                    </a:lnTo>
                    <a:cubicBezTo>
                      <a:pt x="483026" y="284963"/>
                      <a:pt x="431921" y="257518"/>
                      <a:pt x="388068" y="213658"/>
                    </a:cubicBezTo>
                    <a:cubicBezTo>
                      <a:pt x="344221" y="169805"/>
                      <a:pt x="316770" y="118694"/>
                      <a:pt x="308324" y="72854"/>
                    </a:cubicBezTo>
                    <a:lnTo>
                      <a:pt x="235471" y="0"/>
                    </a:lnTo>
                    <a:lnTo>
                      <a:pt x="189179" y="46292"/>
                    </a:lnTo>
                    <a:cubicBezTo>
                      <a:pt x="189179" y="46292"/>
                      <a:pt x="181102" y="82664"/>
                      <a:pt x="155067" y="108699"/>
                    </a:cubicBezTo>
                    <a:cubicBezTo>
                      <a:pt x="129032" y="134734"/>
                      <a:pt x="93294" y="142176"/>
                      <a:pt x="93294" y="142176"/>
                    </a:cubicBezTo>
                    <a:lnTo>
                      <a:pt x="0" y="235477"/>
                    </a:lnTo>
                    <a:lnTo>
                      <a:pt x="72854" y="308331"/>
                    </a:lnTo>
                    <a:cubicBezTo>
                      <a:pt x="118688" y="316776"/>
                      <a:pt x="169799" y="344234"/>
                      <a:pt x="213646" y="388080"/>
                    </a:cubicBezTo>
                    <a:cubicBezTo>
                      <a:pt x="257499" y="431940"/>
                      <a:pt x="284944" y="483045"/>
                      <a:pt x="293389" y="528885"/>
                    </a:cubicBezTo>
                    <a:lnTo>
                      <a:pt x="366243" y="601739"/>
                    </a:lnTo>
                    <a:lnTo>
                      <a:pt x="460508" y="507479"/>
                    </a:lnTo>
                    <a:cubicBezTo>
                      <a:pt x="460508" y="507479"/>
                      <a:pt x="459556" y="481762"/>
                      <a:pt x="495433" y="445884"/>
                    </a:cubicBezTo>
                    <a:cubicBezTo>
                      <a:pt x="531311" y="410007"/>
                      <a:pt x="556070" y="411905"/>
                      <a:pt x="556070" y="411905"/>
                    </a:cubicBezTo>
                    <a:lnTo>
                      <a:pt x="601713" y="366262"/>
                    </a:lnTo>
                    <a:close/>
                  </a:path>
                </a:pathLst>
              </a:custGeom>
              <a:grpFill/>
              <a:ln w="6350" cap="flat">
                <a:solidFill>
                  <a:srgbClr val="BBADEF"/>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E173CA3-49B9-0D54-9344-4785F1962D79}"/>
                  </a:ext>
                </a:extLst>
              </p:cNvPr>
              <p:cNvSpPr/>
              <p:nvPr/>
            </p:nvSpPr>
            <p:spPr>
              <a:xfrm>
                <a:off x="18236180" y="800436"/>
                <a:ext cx="385165" cy="383711"/>
              </a:xfrm>
              <a:custGeom>
                <a:avLst/>
                <a:gdLst>
                  <a:gd name="connsiteX0" fmla="*/ 366236 w 385165"/>
                  <a:gd name="connsiteY0" fmla="*/ 383711 h 383711"/>
                  <a:gd name="connsiteX1" fmla="*/ 0 w 385165"/>
                  <a:gd name="connsiteY1" fmla="*/ 17443 h 383711"/>
                  <a:gd name="connsiteX2" fmla="*/ 17437 w 385165"/>
                  <a:gd name="connsiteY2" fmla="*/ 0 h 383711"/>
                  <a:gd name="connsiteX3" fmla="*/ 46711 w 385165"/>
                  <a:gd name="connsiteY3" fmla="*/ 298 h 383711"/>
                  <a:gd name="connsiteX4" fmla="*/ 385166 w 385165"/>
                  <a:gd name="connsiteY4" fmla="*/ 333038 h 383711"/>
                  <a:gd name="connsiteX5" fmla="*/ 383680 w 385165"/>
                  <a:gd name="connsiteY5" fmla="*/ 366268 h 38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165" h="383711">
                    <a:moveTo>
                      <a:pt x="366236" y="383711"/>
                    </a:moveTo>
                    <a:lnTo>
                      <a:pt x="0" y="17443"/>
                    </a:lnTo>
                    <a:lnTo>
                      <a:pt x="17437" y="0"/>
                    </a:lnTo>
                    <a:lnTo>
                      <a:pt x="46711" y="298"/>
                    </a:lnTo>
                    <a:lnTo>
                      <a:pt x="385166" y="333038"/>
                    </a:lnTo>
                    <a:lnTo>
                      <a:pt x="383680" y="366268"/>
                    </a:lnTo>
                    <a:close/>
                  </a:path>
                </a:pathLst>
              </a:custGeom>
              <a:grpFill/>
              <a:ln w="6350" cap="flat">
                <a:solidFill>
                  <a:srgbClr val="BBADEF"/>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262583-3307-86D7-1662-205CFADE0856}"/>
                  </a:ext>
                </a:extLst>
              </p:cNvPr>
              <p:cNvSpPr/>
              <p:nvPr/>
            </p:nvSpPr>
            <p:spPr>
              <a:xfrm rot="-2700000">
                <a:off x="18420558" y="685242"/>
                <a:ext cx="111003" cy="517951"/>
              </a:xfrm>
              <a:custGeom>
                <a:avLst/>
                <a:gdLst>
                  <a:gd name="connsiteX0" fmla="*/ 0 w 111003"/>
                  <a:gd name="connsiteY0" fmla="*/ 0 h 517951"/>
                  <a:gd name="connsiteX1" fmla="*/ 111003 w 111003"/>
                  <a:gd name="connsiteY1" fmla="*/ 0 h 517951"/>
                  <a:gd name="connsiteX2" fmla="*/ 111003 w 111003"/>
                  <a:gd name="connsiteY2" fmla="*/ 517952 h 517951"/>
                  <a:gd name="connsiteX3" fmla="*/ 0 w 111003"/>
                  <a:gd name="connsiteY3" fmla="*/ 517952 h 517951"/>
                </a:gdLst>
                <a:ahLst/>
                <a:cxnLst>
                  <a:cxn ang="0">
                    <a:pos x="connsiteX0" y="connsiteY0"/>
                  </a:cxn>
                  <a:cxn ang="0">
                    <a:pos x="connsiteX1" y="connsiteY1"/>
                  </a:cxn>
                  <a:cxn ang="0">
                    <a:pos x="connsiteX2" y="connsiteY2"/>
                  </a:cxn>
                  <a:cxn ang="0">
                    <a:pos x="connsiteX3" y="connsiteY3"/>
                  </a:cxn>
                </a:cxnLst>
                <a:rect l="l" t="t" r="r" b="b"/>
                <a:pathLst>
                  <a:path w="111003" h="517951">
                    <a:moveTo>
                      <a:pt x="0" y="0"/>
                    </a:moveTo>
                    <a:lnTo>
                      <a:pt x="111003" y="0"/>
                    </a:lnTo>
                    <a:lnTo>
                      <a:pt x="111003" y="517952"/>
                    </a:lnTo>
                    <a:lnTo>
                      <a:pt x="0" y="517952"/>
                    </a:lnTo>
                    <a:close/>
                  </a:path>
                </a:pathLst>
              </a:custGeom>
              <a:grpFill/>
              <a:ln w="6350" cap="flat">
                <a:solidFill>
                  <a:srgbClr val="BBADEF"/>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7010DB5-2540-D4EE-952C-093637A03804}"/>
                  </a:ext>
                </a:extLst>
              </p:cNvPr>
              <p:cNvSpPr/>
              <p:nvPr/>
            </p:nvSpPr>
            <p:spPr>
              <a:xfrm rot="-3534451">
                <a:off x="18437012" y="905905"/>
                <a:ext cx="86331" cy="86318"/>
              </a:xfrm>
              <a:custGeom>
                <a:avLst/>
                <a:gdLst>
                  <a:gd name="connsiteX0" fmla="*/ 86331 w 86331"/>
                  <a:gd name="connsiteY0" fmla="*/ 43159 h 86318"/>
                  <a:gd name="connsiteX1" fmla="*/ 43166 w 86331"/>
                  <a:gd name="connsiteY1" fmla="*/ 86318 h 86318"/>
                  <a:gd name="connsiteX2" fmla="*/ 0 w 86331"/>
                  <a:gd name="connsiteY2" fmla="*/ 43159 h 86318"/>
                  <a:gd name="connsiteX3" fmla="*/ 43166 w 86331"/>
                  <a:gd name="connsiteY3" fmla="*/ 0 h 86318"/>
                  <a:gd name="connsiteX4" fmla="*/ 86331 w 86331"/>
                  <a:gd name="connsiteY4" fmla="*/ 43159 h 86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31" h="86318">
                    <a:moveTo>
                      <a:pt x="86331" y="43159"/>
                    </a:moveTo>
                    <a:cubicBezTo>
                      <a:pt x="86331" y="66995"/>
                      <a:pt x="67005" y="86318"/>
                      <a:pt x="43166" y="86318"/>
                    </a:cubicBezTo>
                    <a:cubicBezTo>
                      <a:pt x="19326" y="86318"/>
                      <a:pt x="0" y="66995"/>
                      <a:pt x="0" y="43159"/>
                    </a:cubicBezTo>
                    <a:cubicBezTo>
                      <a:pt x="0" y="19323"/>
                      <a:pt x="19326" y="0"/>
                      <a:pt x="43166" y="0"/>
                    </a:cubicBezTo>
                    <a:cubicBezTo>
                      <a:pt x="67005" y="0"/>
                      <a:pt x="86331" y="19323"/>
                      <a:pt x="86331" y="43159"/>
                    </a:cubicBezTo>
                    <a:close/>
                  </a:path>
                </a:pathLst>
              </a:custGeom>
              <a:grpFill/>
              <a:ln w="6350" cap="flat">
                <a:solidFill>
                  <a:srgbClr val="BBADEF"/>
                </a:solidFill>
                <a:prstDash val="solid"/>
                <a:miter/>
              </a:ln>
            </p:spPr>
            <p:txBody>
              <a:bodyPr rtlCol="0" anchor="ctr"/>
              <a:lstStyle/>
              <a:p>
                <a:endParaRPr lang="en-US"/>
              </a:p>
            </p:txBody>
          </p:sp>
        </p:grpSp>
      </p:grpSp>
      <p:sp>
        <p:nvSpPr>
          <p:cNvPr id="27" name="Freeform: Shape 26">
            <a:extLst>
              <a:ext uri="{FF2B5EF4-FFF2-40B4-BE49-F238E27FC236}">
                <a16:creationId xmlns:a16="http://schemas.microsoft.com/office/drawing/2014/main" id="{D5B6B2EC-73AD-F3AE-2D11-F1509AB74182}"/>
              </a:ext>
            </a:extLst>
          </p:cNvPr>
          <p:cNvSpPr/>
          <p:nvPr/>
        </p:nvSpPr>
        <p:spPr>
          <a:xfrm>
            <a:off x="646915" y="1373279"/>
            <a:ext cx="5258585" cy="2268705"/>
          </a:xfrm>
          <a:custGeom>
            <a:avLst/>
            <a:gdLst>
              <a:gd name="connsiteX0" fmla="*/ 144380 w 5258585"/>
              <a:gd name="connsiteY0" fmla="*/ 0 h 2268705"/>
              <a:gd name="connsiteX1" fmla="*/ 5114205 w 5258585"/>
              <a:gd name="connsiteY1" fmla="*/ 0 h 2268705"/>
              <a:gd name="connsiteX2" fmla="*/ 5258585 w 5258585"/>
              <a:gd name="connsiteY2" fmla="*/ 144380 h 2268705"/>
              <a:gd name="connsiteX3" fmla="*/ 5258585 w 5258585"/>
              <a:gd name="connsiteY3" fmla="*/ 758219 h 2268705"/>
              <a:gd name="connsiteX4" fmla="*/ 5115770 w 5258585"/>
              <a:gd name="connsiteY4" fmla="*/ 780015 h 2268705"/>
              <a:gd name="connsiteX5" fmla="*/ 3803738 w 5258585"/>
              <a:gd name="connsiteY5" fmla="*/ 2231201 h 2268705"/>
              <a:gd name="connsiteX6" fmla="*/ 3801844 w 5258585"/>
              <a:gd name="connsiteY6" fmla="*/ 2268705 h 2268705"/>
              <a:gd name="connsiteX7" fmla="*/ 144380 w 5258585"/>
              <a:gd name="connsiteY7" fmla="*/ 2268705 h 2268705"/>
              <a:gd name="connsiteX8" fmla="*/ 0 w 5258585"/>
              <a:gd name="connsiteY8" fmla="*/ 2124325 h 2268705"/>
              <a:gd name="connsiteX9" fmla="*/ 0 w 5258585"/>
              <a:gd name="connsiteY9" fmla="*/ 144380 h 2268705"/>
              <a:gd name="connsiteX10" fmla="*/ 144380 w 5258585"/>
              <a:gd name="connsiteY10" fmla="*/ 0 h 226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585" h="2268705">
                <a:moveTo>
                  <a:pt x="144380" y="0"/>
                </a:moveTo>
                <a:lnTo>
                  <a:pt x="5114205" y="0"/>
                </a:lnTo>
                <a:cubicBezTo>
                  <a:pt x="5193944" y="0"/>
                  <a:pt x="5258585" y="64641"/>
                  <a:pt x="5258585" y="144380"/>
                </a:cubicBezTo>
                <a:lnTo>
                  <a:pt x="5258585" y="758219"/>
                </a:lnTo>
                <a:lnTo>
                  <a:pt x="5115770" y="780015"/>
                </a:lnTo>
                <a:cubicBezTo>
                  <a:pt x="4415954" y="923218"/>
                  <a:pt x="3877141" y="1508416"/>
                  <a:pt x="3803738" y="2231201"/>
                </a:cubicBezTo>
                <a:lnTo>
                  <a:pt x="3801844" y="2268705"/>
                </a:lnTo>
                <a:lnTo>
                  <a:pt x="144380" y="2268705"/>
                </a:lnTo>
                <a:cubicBezTo>
                  <a:pt x="64641" y="2268705"/>
                  <a:pt x="0" y="2204064"/>
                  <a:pt x="0" y="2124325"/>
                </a:cubicBezTo>
                <a:lnTo>
                  <a:pt x="0" y="144380"/>
                </a:lnTo>
                <a:cubicBezTo>
                  <a:pt x="0" y="64641"/>
                  <a:pt x="64641" y="0"/>
                  <a:pt x="1443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28" name="Freeform: Shape 27">
            <a:extLst>
              <a:ext uri="{FF2B5EF4-FFF2-40B4-BE49-F238E27FC236}">
                <a16:creationId xmlns:a16="http://schemas.microsoft.com/office/drawing/2014/main" id="{A8CD0077-ED01-E445-DD32-037D6148F220}"/>
              </a:ext>
            </a:extLst>
          </p:cNvPr>
          <p:cNvSpPr/>
          <p:nvPr/>
        </p:nvSpPr>
        <p:spPr>
          <a:xfrm>
            <a:off x="6286500" y="1373279"/>
            <a:ext cx="5258585" cy="2268705"/>
          </a:xfrm>
          <a:custGeom>
            <a:avLst/>
            <a:gdLst>
              <a:gd name="connsiteX0" fmla="*/ 144380 w 5258585"/>
              <a:gd name="connsiteY0" fmla="*/ 0 h 2268705"/>
              <a:gd name="connsiteX1" fmla="*/ 5114205 w 5258585"/>
              <a:gd name="connsiteY1" fmla="*/ 0 h 2268705"/>
              <a:gd name="connsiteX2" fmla="*/ 5258585 w 5258585"/>
              <a:gd name="connsiteY2" fmla="*/ 144380 h 2268705"/>
              <a:gd name="connsiteX3" fmla="*/ 5258585 w 5258585"/>
              <a:gd name="connsiteY3" fmla="*/ 2124325 h 2268705"/>
              <a:gd name="connsiteX4" fmla="*/ 5114205 w 5258585"/>
              <a:gd name="connsiteY4" fmla="*/ 2268705 h 2268705"/>
              <a:gd name="connsiteX5" fmla="*/ 1456743 w 5258585"/>
              <a:gd name="connsiteY5" fmla="*/ 2268705 h 2268705"/>
              <a:gd name="connsiteX6" fmla="*/ 1454849 w 5258585"/>
              <a:gd name="connsiteY6" fmla="*/ 2231201 h 2268705"/>
              <a:gd name="connsiteX7" fmla="*/ 142817 w 5258585"/>
              <a:gd name="connsiteY7" fmla="*/ 780015 h 2268705"/>
              <a:gd name="connsiteX8" fmla="*/ 0 w 5258585"/>
              <a:gd name="connsiteY8" fmla="*/ 758219 h 2268705"/>
              <a:gd name="connsiteX9" fmla="*/ 0 w 5258585"/>
              <a:gd name="connsiteY9" fmla="*/ 144380 h 2268705"/>
              <a:gd name="connsiteX10" fmla="*/ 144380 w 5258585"/>
              <a:gd name="connsiteY10" fmla="*/ 0 h 226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585" h="2268705">
                <a:moveTo>
                  <a:pt x="144380" y="0"/>
                </a:moveTo>
                <a:lnTo>
                  <a:pt x="5114205" y="0"/>
                </a:lnTo>
                <a:cubicBezTo>
                  <a:pt x="5193944" y="0"/>
                  <a:pt x="5258585" y="64641"/>
                  <a:pt x="5258585" y="144380"/>
                </a:cubicBezTo>
                <a:lnTo>
                  <a:pt x="5258585" y="2124325"/>
                </a:lnTo>
                <a:cubicBezTo>
                  <a:pt x="5258585" y="2204064"/>
                  <a:pt x="5193944" y="2268705"/>
                  <a:pt x="5114205" y="2268705"/>
                </a:cubicBezTo>
                <a:lnTo>
                  <a:pt x="1456743" y="2268705"/>
                </a:lnTo>
                <a:lnTo>
                  <a:pt x="1454849" y="2231201"/>
                </a:lnTo>
                <a:cubicBezTo>
                  <a:pt x="1381447" y="1508416"/>
                  <a:pt x="842634" y="923218"/>
                  <a:pt x="142817" y="780015"/>
                </a:cubicBezTo>
                <a:lnTo>
                  <a:pt x="0" y="758219"/>
                </a:lnTo>
                <a:lnTo>
                  <a:pt x="0" y="144380"/>
                </a:lnTo>
                <a:cubicBezTo>
                  <a:pt x="0" y="64641"/>
                  <a:pt x="64641" y="0"/>
                  <a:pt x="1443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29" name="Freeform: Shape 28">
            <a:extLst>
              <a:ext uri="{FF2B5EF4-FFF2-40B4-BE49-F238E27FC236}">
                <a16:creationId xmlns:a16="http://schemas.microsoft.com/office/drawing/2014/main" id="{E2F3B64A-4A0E-783F-67A8-C7E1AD3686C7}"/>
              </a:ext>
            </a:extLst>
          </p:cNvPr>
          <p:cNvSpPr/>
          <p:nvPr/>
        </p:nvSpPr>
        <p:spPr>
          <a:xfrm>
            <a:off x="646915" y="3886743"/>
            <a:ext cx="5258585" cy="2268705"/>
          </a:xfrm>
          <a:custGeom>
            <a:avLst/>
            <a:gdLst>
              <a:gd name="connsiteX0" fmla="*/ 144380 w 5258585"/>
              <a:gd name="connsiteY0" fmla="*/ 0 h 2268705"/>
              <a:gd name="connsiteX1" fmla="*/ 3800914 w 5258585"/>
              <a:gd name="connsiteY1" fmla="*/ 0 h 2268705"/>
              <a:gd name="connsiteX2" fmla="*/ 3803738 w 5258585"/>
              <a:gd name="connsiteY2" fmla="*/ 55937 h 2268705"/>
              <a:gd name="connsiteX3" fmla="*/ 5115770 w 5258585"/>
              <a:gd name="connsiteY3" fmla="*/ 1507123 h 2268705"/>
              <a:gd name="connsiteX4" fmla="*/ 5258585 w 5258585"/>
              <a:gd name="connsiteY4" fmla="*/ 1528919 h 2268705"/>
              <a:gd name="connsiteX5" fmla="*/ 5258585 w 5258585"/>
              <a:gd name="connsiteY5" fmla="*/ 2124325 h 2268705"/>
              <a:gd name="connsiteX6" fmla="*/ 5114205 w 5258585"/>
              <a:gd name="connsiteY6" fmla="*/ 2268705 h 2268705"/>
              <a:gd name="connsiteX7" fmla="*/ 144380 w 5258585"/>
              <a:gd name="connsiteY7" fmla="*/ 2268705 h 2268705"/>
              <a:gd name="connsiteX8" fmla="*/ 0 w 5258585"/>
              <a:gd name="connsiteY8" fmla="*/ 2124325 h 2268705"/>
              <a:gd name="connsiteX9" fmla="*/ 0 w 5258585"/>
              <a:gd name="connsiteY9" fmla="*/ 144380 h 2268705"/>
              <a:gd name="connsiteX10" fmla="*/ 144380 w 5258585"/>
              <a:gd name="connsiteY10" fmla="*/ 0 h 226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585" h="2268705">
                <a:moveTo>
                  <a:pt x="144380" y="0"/>
                </a:moveTo>
                <a:lnTo>
                  <a:pt x="3800914" y="0"/>
                </a:lnTo>
                <a:lnTo>
                  <a:pt x="3803738" y="55937"/>
                </a:lnTo>
                <a:cubicBezTo>
                  <a:pt x="3877141" y="778723"/>
                  <a:pt x="4415954" y="1363920"/>
                  <a:pt x="5115770" y="1507123"/>
                </a:cubicBezTo>
                <a:lnTo>
                  <a:pt x="5258585" y="1528919"/>
                </a:lnTo>
                <a:lnTo>
                  <a:pt x="5258585" y="2124325"/>
                </a:lnTo>
                <a:cubicBezTo>
                  <a:pt x="5258585" y="2204064"/>
                  <a:pt x="5193944" y="2268705"/>
                  <a:pt x="5114205" y="2268705"/>
                </a:cubicBezTo>
                <a:lnTo>
                  <a:pt x="144380" y="2268705"/>
                </a:lnTo>
                <a:cubicBezTo>
                  <a:pt x="64641" y="2268705"/>
                  <a:pt x="0" y="2204064"/>
                  <a:pt x="0" y="2124325"/>
                </a:cubicBezTo>
                <a:lnTo>
                  <a:pt x="0" y="144380"/>
                </a:lnTo>
                <a:cubicBezTo>
                  <a:pt x="0" y="64641"/>
                  <a:pt x="64641" y="0"/>
                  <a:pt x="1443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30" name="Freeform: Shape 29">
            <a:extLst>
              <a:ext uri="{FF2B5EF4-FFF2-40B4-BE49-F238E27FC236}">
                <a16:creationId xmlns:a16="http://schemas.microsoft.com/office/drawing/2014/main" id="{DFB300B9-3DFE-696C-1ECC-1390B132CD97}"/>
              </a:ext>
            </a:extLst>
          </p:cNvPr>
          <p:cNvSpPr/>
          <p:nvPr/>
        </p:nvSpPr>
        <p:spPr>
          <a:xfrm>
            <a:off x="6286500" y="3886743"/>
            <a:ext cx="5258585" cy="2268705"/>
          </a:xfrm>
          <a:custGeom>
            <a:avLst/>
            <a:gdLst>
              <a:gd name="connsiteX0" fmla="*/ 1457674 w 5258585"/>
              <a:gd name="connsiteY0" fmla="*/ 0 h 2268705"/>
              <a:gd name="connsiteX1" fmla="*/ 5114205 w 5258585"/>
              <a:gd name="connsiteY1" fmla="*/ 0 h 2268705"/>
              <a:gd name="connsiteX2" fmla="*/ 5258585 w 5258585"/>
              <a:gd name="connsiteY2" fmla="*/ 144380 h 2268705"/>
              <a:gd name="connsiteX3" fmla="*/ 5258585 w 5258585"/>
              <a:gd name="connsiteY3" fmla="*/ 2124325 h 2268705"/>
              <a:gd name="connsiteX4" fmla="*/ 5114205 w 5258585"/>
              <a:gd name="connsiteY4" fmla="*/ 2268705 h 2268705"/>
              <a:gd name="connsiteX5" fmla="*/ 144380 w 5258585"/>
              <a:gd name="connsiteY5" fmla="*/ 2268705 h 2268705"/>
              <a:gd name="connsiteX6" fmla="*/ 0 w 5258585"/>
              <a:gd name="connsiteY6" fmla="*/ 2124325 h 2268705"/>
              <a:gd name="connsiteX7" fmla="*/ 0 w 5258585"/>
              <a:gd name="connsiteY7" fmla="*/ 1528919 h 2268705"/>
              <a:gd name="connsiteX8" fmla="*/ 142817 w 5258585"/>
              <a:gd name="connsiteY8" fmla="*/ 1507123 h 2268705"/>
              <a:gd name="connsiteX9" fmla="*/ 1454849 w 5258585"/>
              <a:gd name="connsiteY9" fmla="*/ 55937 h 2268705"/>
              <a:gd name="connsiteX10" fmla="*/ 1457674 w 5258585"/>
              <a:gd name="connsiteY10" fmla="*/ 0 h 226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585" h="2268705">
                <a:moveTo>
                  <a:pt x="1457674" y="0"/>
                </a:moveTo>
                <a:lnTo>
                  <a:pt x="5114205" y="0"/>
                </a:lnTo>
                <a:cubicBezTo>
                  <a:pt x="5193944" y="0"/>
                  <a:pt x="5258585" y="64641"/>
                  <a:pt x="5258585" y="144380"/>
                </a:cubicBezTo>
                <a:lnTo>
                  <a:pt x="5258585" y="2124325"/>
                </a:lnTo>
                <a:cubicBezTo>
                  <a:pt x="5258585" y="2204064"/>
                  <a:pt x="5193944" y="2268705"/>
                  <a:pt x="5114205" y="2268705"/>
                </a:cubicBezTo>
                <a:lnTo>
                  <a:pt x="144380" y="2268705"/>
                </a:lnTo>
                <a:cubicBezTo>
                  <a:pt x="64641" y="2268705"/>
                  <a:pt x="0" y="2204064"/>
                  <a:pt x="0" y="2124325"/>
                </a:cubicBezTo>
                <a:lnTo>
                  <a:pt x="0" y="1528919"/>
                </a:lnTo>
                <a:lnTo>
                  <a:pt x="142817" y="1507123"/>
                </a:lnTo>
                <a:cubicBezTo>
                  <a:pt x="842634" y="1363920"/>
                  <a:pt x="1381447" y="778723"/>
                  <a:pt x="1454849" y="55937"/>
                </a:cubicBezTo>
                <a:lnTo>
                  <a:pt x="145767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9" name="Oval 18">
            <a:extLst>
              <a:ext uri="{FF2B5EF4-FFF2-40B4-BE49-F238E27FC236}">
                <a16:creationId xmlns:a16="http://schemas.microsoft.com/office/drawing/2014/main" id="{1F0A7FCF-66FB-1A08-E3BB-E4D1F6045A1A}"/>
              </a:ext>
            </a:extLst>
          </p:cNvPr>
          <p:cNvSpPr/>
          <p:nvPr/>
        </p:nvSpPr>
        <p:spPr>
          <a:xfrm>
            <a:off x="4276725" y="1954304"/>
            <a:ext cx="3638550" cy="3638550"/>
          </a:xfrm>
          <a:prstGeom prst="ellipse">
            <a:avLst/>
          </a:prstGeom>
          <a:solidFill>
            <a:srgbClr val="C5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9EAB123D-21E0-9500-09D3-59FEF1B30927}"/>
              </a:ext>
            </a:extLst>
          </p:cNvPr>
          <p:cNvSpPr>
            <a:spLocks noGrp="1"/>
          </p:cNvSpPr>
          <p:nvPr>
            <p:ph type="title"/>
          </p:nvPr>
        </p:nvSpPr>
        <p:spPr/>
        <p:txBody>
          <a:bodyPr/>
          <a:lstStyle/>
          <a:p>
            <a:r>
              <a:rPr lang="en-ID" dirty="0"/>
              <a:t> Key Findings</a:t>
            </a:r>
          </a:p>
        </p:txBody>
      </p:sp>
      <p:sp>
        <p:nvSpPr>
          <p:cNvPr id="3" name="Slide Number Placeholder 2">
            <a:extLst>
              <a:ext uri="{FF2B5EF4-FFF2-40B4-BE49-F238E27FC236}">
                <a16:creationId xmlns:a16="http://schemas.microsoft.com/office/drawing/2014/main" id="{1F67F6FF-7482-24E5-C7FE-3B178767C6D5}"/>
              </a:ext>
            </a:extLst>
          </p:cNvPr>
          <p:cNvSpPr>
            <a:spLocks noGrp="1"/>
          </p:cNvSpPr>
          <p:nvPr>
            <p:ph type="sldNum" sz="quarter" idx="12"/>
          </p:nvPr>
        </p:nvSpPr>
        <p:spPr/>
        <p:txBody>
          <a:bodyPr/>
          <a:lstStyle/>
          <a:p>
            <a:fld id="{75416579-C300-48E2-BD77-DE4054BCAD8D}" type="slidenum">
              <a:rPr lang="en-ID" smtClean="0"/>
              <a:pPr/>
              <a:t>17</a:t>
            </a:fld>
            <a:endParaRPr lang="en-ID" dirty="0"/>
          </a:p>
        </p:txBody>
      </p:sp>
      <p:pic>
        <p:nvPicPr>
          <p:cNvPr id="4" name="Picture 3">
            <a:extLst>
              <a:ext uri="{FF2B5EF4-FFF2-40B4-BE49-F238E27FC236}">
                <a16:creationId xmlns:a16="http://schemas.microsoft.com/office/drawing/2014/main" id="{61BB77E4-9780-C1D7-2A87-E24F8C74838A}"/>
              </a:ext>
            </a:extLst>
          </p:cNvPr>
          <p:cNvPicPr>
            <a:picLocks noChangeAspect="1"/>
          </p:cNvPicPr>
          <p:nvPr/>
        </p:nvPicPr>
        <p:blipFill>
          <a:blip r:embed="rId2">
            <a:extLst>
              <a:ext uri="{28A0092B-C50C-407E-A947-70E740481C1C}">
                <a14:useLocalDpi xmlns:a14="http://schemas.microsoft.com/office/drawing/2010/main" val="0"/>
              </a:ext>
            </a:extLst>
          </a:blip>
          <a:srcRect l="37450" t="4472" r="45625" b="47430"/>
          <a:stretch>
            <a:fillRect/>
          </a:stretch>
        </p:blipFill>
        <p:spPr>
          <a:xfrm rot="16200000">
            <a:off x="194606" y="-586417"/>
            <a:ext cx="326987" cy="697350"/>
          </a:xfrm>
          <a:custGeom>
            <a:avLst/>
            <a:gdLst>
              <a:gd name="connsiteX0" fmla="*/ 0 w 887240"/>
              <a:gd name="connsiteY0" fmla="*/ 0 h 1892174"/>
              <a:gd name="connsiteX1" fmla="*/ 887240 w 887240"/>
              <a:gd name="connsiteY1" fmla="*/ 0 h 1892174"/>
              <a:gd name="connsiteX2" fmla="*/ 887240 w 887240"/>
              <a:gd name="connsiteY2" fmla="*/ 1892174 h 1892174"/>
              <a:gd name="connsiteX3" fmla="*/ 0 w 887240"/>
              <a:gd name="connsiteY3" fmla="*/ 1892174 h 1892174"/>
            </a:gdLst>
            <a:ahLst/>
            <a:cxnLst>
              <a:cxn ang="0">
                <a:pos x="connsiteX0" y="connsiteY0"/>
              </a:cxn>
              <a:cxn ang="0">
                <a:pos x="connsiteX1" y="connsiteY1"/>
              </a:cxn>
              <a:cxn ang="0">
                <a:pos x="connsiteX2" y="connsiteY2"/>
              </a:cxn>
              <a:cxn ang="0">
                <a:pos x="connsiteX3" y="connsiteY3"/>
              </a:cxn>
            </a:cxnLst>
            <a:rect l="l" t="t" r="r" b="b"/>
            <a:pathLst>
              <a:path w="887240" h="1892174">
                <a:moveTo>
                  <a:pt x="0" y="0"/>
                </a:moveTo>
                <a:lnTo>
                  <a:pt x="887240" y="0"/>
                </a:lnTo>
                <a:lnTo>
                  <a:pt x="887240" y="1892174"/>
                </a:lnTo>
                <a:lnTo>
                  <a:pt x="0" y="1892174"/>
                </a:lnTo>
                <a:close/>
              </a:path>
            </a:pathLst>
          </a:custGeom>
        </p:spPr>
      </p:pic>
      <p:sp>
        <p:nvSpPr>
          <p:cNvPr id="23" name="Arc 22">
            <a:extLst>
              <a:ext uri="{FF2B5EF4-FFF2-40B4-BE49-F238E27FC236}">
                <a16:creationId xmlns:a16="http://schemas.microsoft.com/office/drawing/2014/main" id="{7742482D-D850-DFAB-0BA8-7B68C912899E}"/>
              </a:ext>
            </a:extLst>
          </p:cNvPr>
          <p:cNvSpPr/>
          <p:nvPr/>
        </p:nvSpPr>
        <p:spPr>
          <a:xfrm>
            <a:off x="4381933" y="2076882"/>
            <a:ext cx="3437659" cy="3437659"/>
          </a:xfrm>
          <a:prstGeom prst="arc">
            <a:avLst>
              <a:gd name="adj1" fmla="val 16295550"/>
              <a:gd name="adj2" fmla="val 21471348"/>
            </a:avLst>
          </a:prstGeom>
          <a:ln w="381000">
            <a:solidFill>
              <a:srgbClr val="FFD50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24" name="Arc 23">
            <a:extLst>
              <a:ext uri="{FF2B5EF4-FFF2-40B4-BE49-F238E27FC236}">
                <a16:creationId xmlns:a16="http://schemas.microsoft.com/office/drawing/2014/main" id="{C474BE43-62D0-0884-335E-477FC363B065}"/>
              </a:ext>
            </a:extLst>
          </p:cNvPr>
          <p:cNvSpPr/>
          <p:nvPr/>
        </p:nvSpPr>
        <p:spPr>
          <a:xfrm>
            <a:off x="4381933" y="2076882"/>
            <a:ext cx="3437659" cy="3437659"/>
          </a:xfrm>
          <a:prstGeom prst="arc">
            <a:avLst>
              <a:gd name="adj1" fmla="val 21579207"/>
              <a:gd name="adj2" fmla="val 5324496"/>
            </a:avLst>
          </a:prstGeom>
          <a:ln w="381000">
            <a:solidFill>
              <a:srgbClr val="10A9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25" name="Arc 24">
            <a:extLst>
              <a:ext uri="{FF2B5EF4-FFF2-40B4-BE49-F238E27FC236}">
                <a16:creationId xmlns:a16="http://schemas.microsoft.com/office/drawing/2014/main" id="{9261FDC3-E8FF-CA7F-B219-F1A510406DD3}"/>
              </a:ext>
            </a:extLst>
          </p:cNvPr>
          <p:cNvSpPr/>
          <p:nvPr/>
        </p:nvSpPr>
        <p:spPr>
          <a:xfrm>
            <a:off x="4381933" y="2076882"/>
            <a:ext cx="3437659" cy="3437659"/>
          </a:xfrm>
          <a:prstGeom prst="arc">
            <a:avLst>
              <a:gd name="adj1" fmla="val 5480146"/>
              <a:gd name="adj2" fmla="val 10765248"/>
            </a:avLst>
          </a:prstGeom>
          <a:ln w="381000">
            <a:solidFill>
              <a:srgbClr val="5551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26" name="Arc 25">
            <a:extLst>
              <a:ext uri="{FF2B5EF4-FFF2-40B4-BE49-F238E27FC236}">
                <a16:creationId xmlns:a16="http://schemas.microsoft.com/office/drawing/2014/main" id="{11307531-A689-0566-9E76-6A638EF2673D}"/>
              </a:ext>
            </a:extLst>
          </p:cNvPr>
          <p:cNvSpPr/>
          <p:nvPr/>
        </p:nvSpPr>
        <p:spPr>
          <a:xfrm>
            <a:off x="4381933" y="2076882"/>
            <a:ext cx="3437659" cy="3437659"/>
          </a:xfrm>
          <a:prstGeom prst="arc">
            <a:avLst>
              <a:gd name="adj1" fmla="val 10912762"/>
              <a:gd name="adj2" fmla="val 16107649"/>
            </a:avLst>
          </a:prstGeom>
          <a:ln w="381000">
            <a:solidFill>
              <a:srgbClr val="F14E1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14" name="Freeform: Shape 13">
            <a:extLst>
              <a:ext uri="{FF2B5EF4-FFF2-40B4-BE49-F238E27FC236}">
                <a16:creationId xmlns:a16="http://schemas.microsoft.com/office/drawing/2014/main" id="{408156D2-9CB4-AD30-5881-62608D4AC271}"/>
              </a:ext>
            </a:extLst>
          </p:cNvPr>
          <p:cNvSpPr/>
          <p:nvPr/>
        </p:nvSpPr>
        <p:spPr>
          <a:xfrm>
            <a:off x="646915" y="1373279"/>
            <a:ext cx="5258585" cy="2268705"/>
          </a:xfrm>
          <a:custGeom>
            <a:avLst/>
            <a:gdLst>
              <a:gd name="connsiteX0" fmla="*/ 144380 w 5258585"/>
              <a:gd name="connsiteY0" fmla="*/ 0 h 2268705"/>
              <a:gd name="connsiteX1" fmla="*/ 5114205 w 5258585"/>
              <a:gd name="connsiteY1" fmla="*/ 0 h 2268705"/>
              <a:gd name="connsiteX2" fmla="*/ 5258585 w 5258585"/>
              <a:gd name="connsiteY2" fmla="*/ 144380 h 2268705"/>
              <a:gd name="connsiteX3" fmla="*/ 5258585 w 5258585"/>
              <a:gd name="connsiteY3" fmla="*/ 758219 h 2268705"/>
              <a:gd name="connsiteX4" fmla="*/ 5115770 w 5258585"/>
              <a:gd name="connsiteY4" fmla="*/ 780015 h 2268705"/>
              <a:gd name="connsiteX5" fmla="*/ 3803738 w 5258585"/>
              <a:gd name="connsiteY5" fmla="*/ 2231201 h 2268705"/>
              <a:gd name="connsiteX6" fmla="*/ 3801844 w 5258585"/>
              <a:gd name="connsiteY6" fmla="*/ 2268705 h 2268705"/>
              <a:gd name="connsiteX7" fmla="*/ 144380 w 5258585"/>
              <a:gd name="connsiteY7" fmla="*/ 2268705 h 2268705"/>
              <a:gd name="connsiteX8" fmla="*/ 0 w 5258585"/>
              <a:gd name="connsiteY8" fmla="*/ 2124325 h 2268705"/>
              <a:gd name="connsiteX9" fmla="*/ 0 w 5258585"/>
              <a:gd name="connsiteY9" fmla="*/ 144380 h 2268705"/>
              <a:gd name="connsiteX10" fmla="*/ 144380 w 5258585"/>
              <a:gd name="connsiteY10" fmla="*/ 0 h 226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585" h="2268705">
                <a:moveTo>
                  <a:pt x="144380" y="0"/>
                </a:moveTo>
                <a:lnTo>
                  <a:pt x="5114205" y="0"/>
                </a:lnTo>
                <a:cubicBezTo>
                  <a:pt x="5193944" y="0"/>
                  <a:pt x="5258585" y="64641"/>
                  <a:pt x="5258585" y="144380"/>
                </a:cubicBezTo>
                <a:lnTo>
                  <a:pt x="5258585" y="758219"/>
                </a:lnTo>
                <a:lnTo>
                  <a:pt x="5115770" y="780015"/>
                </a:lnTo>
                <a:cubicBezTo>
                  <a:pt x="4415954" y="923218"/>
                  <a:pt x="3877141" y="1508416"/>
                  <a:pt x="3803738" y="2231201"/>
                </a:cubicBezTo>
                <a:lnTo>
                  <a:pt x="3801844" y="2268705"/>
                </a:lnTo>
                <a:lnTo>
                  <a:pt x="144380" y="2268705"/>
                </a:lnTo>
                <a:cubicBezTo>
                  <a:pt x="64641" y="2268705"/>
                  <a:pt x="0" y="2204064"/>
                  <a:pt x="0" y="2124325"/>
                </a:cubicBezTo>
                <a:lnTo>
                  <a:pt x="0" y="144380"/>
                </a:lnTo>
                <a:cubicBezTo>
                  <a:pt x="0" y="64641"/>
                  <a:pt x="64641" y="0"/>
                  <a:pt x="144380"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3" name="Freeform: Shape 12">
            <a:extLst>
              <a:ext uri="{FF2B5EF4-FFF2-40B4-BE49-F238E27FC236}">
                <a16:creationId xmlns:a16="http://schemas.microsoft.com/office/drawing/2014/main" id="{7CCFAECE-49CF-5741-13F7-A2B633BBB0D5}"/>
              </a:ext>
            </a:extLst>
          </p:cNvPr>
          <p:cNvSpPr/>
          <p:nvPr/>
        </p:nvSpPr>
        <p:spPr>
          <a:xfrm>
            <a:off x="6286500" y="1373279"/>
            <a:ext cx="5258585" cy="2268705"/>
          </a:xfrm>
          <a:custGeom>
            <a:avLst/>
            <a:gdLst>
              <a:gd name="connsiteX0" fmla="*/ 144380 w 5258585"/>
              <a:gd name="connsiteY0" fmla="*/ 0 h 2268705"/>
              <a:gd name="connsiteX1" fmla="*/ 5114205 w 5258585"/>
              <a:gd name="connsiteY1" fmla="*/ 0 h 2268705"/>
              <a:gd name="connsiteX2" fmla="*/ 5258585 w 5258585"/>
              <a:gd name="connsiteY2" fmla="*/ 144380 h 2268705"/>
              <a:gd name="connsiteX3" fmla="*/ 5258585 w 5258585"/>
              <a:gd name="connsiteY3" fmla="*/ 2124325 h 2268705"/>
              <a:gd name="connsiteX4" fmla="*/ 5114205 w 5258585"/>
              <a:gd name="connsiteY4" fmla="*/ 2268705 h 2268705"/>
              <a:gd name="connsiteX5" fmla="*/ 1456743 w 5258585"/>
              <a:gd name="connsiteY5" fmla="*/ 2268705 h 2268705"/>
              <a:gd name="connsiteX6" fmla="*/ 1454849 w 5258585"/>
              <a:gd name="connsiteY6" fmla="*/ 2231201 h 2268705"/>
              <a:gd name="connsiteX7" fmla="*/ 142817 w 5258585"/>
              <a:gd name="connsiteY7" fmla="*/ 780015 h 2268705"/>
              <a:gd name="connsiteX8" fmla="*/ 0 w 5258585"/>
              <a:gd name="connsiteY8" fmla="*/ 758219 h 2268705"/>
              <a:gd name="connsiteX9" fmla="*/ 0 w 5258585"/>
              <a:gd name="connsiteY9" fmla="*/ 144380 h 2268705"/>
              <a:gd name="connsiteX10" fmla="*/ 144380 w 5258585"/>
              <a:gd name="connsiteY10" fmla="*/ 0 h 226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585" h="2268705">
                <a:moveTo>
                  <a:pt x="144380" y="0"/>
                </a:moveTo>
                <a:lnTo>
                  <a:pt x="5114205" y="0"/>
                </a:lnTo>
                <a:cubicBezTo>
                  <a:pt x="5193944" y="0"/>
                  <a:pt x="5258585" y="64641"/>
                  <a:pt x="5258585" y="144380"/>
                </a:cubicBezTo>
                <a:lnTo>
                  <a:pt x="5258585" y="2124325"/>
                </a:lnTo>
                <a:cubicBezTo>
                  <a:pt x="5258585" y="2204064"/>
                  <a:pt x="5193944" y="2268705"/>
                  <a:pt x="5114205" y="2268705"/>
                </a:cubicBezTo>
                <a:lnTo>
                  <a:pt x="1456743" y="2268705"/>
                </a:lnTo>
                <a:lnTo>
                  <a:pt x="1454849" y="2231201"/>
                </a:lnTo>
                <a:cubicBezTo>
                  <a:pt x="1381447" y="1508416"/>
                  <a:pt x="842634" y="923218"/>
                  <a:pt x="142817" y="780015"/>
                </a:cubicBezTo>
                <a:lnTo>
                  <a:pt x="0" y="758219"/>
                </a:lnTo>
                <a:lnTo>
                  <a:pt x="0" y="144380"/>
                </a:lnTo>
                <a:cubicBezTo>
                  <a:pt x="0" y="64641"/>
                  <a:pt x="64641" y="0"/>
                  <a:pt x="144380"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Freeform: Shape 10">
            <a:extLst>
              <a:ext uri="{FF2B5EF4-FFF2-40B4-BE49-F238E27FC236}">
                <a16:creationId xmlns:a16="http://schemas.microsoft.com/office/drawing/2014/main" id="{D1751D5D-2394-E2FC-9DE0-E9C2EEA1C848}"/>
              </a:ext>
            </a:extLst>
          </p:cNvPr>
          <p:cNvSpPr/>
          <p:nvPr/>
        </p:nvSpPr>
        <p:spPr>
          <a:xfrm>
            <a:off x="646915" y="3886743"/>
            <a:ext cx="5258585" cy="2268705"/>
          </a:xfrm>
          <a:custGeom>
            <a:avLst/>
            <a:gdLst>
              <a:gd name="connsiteX0" fmla="*/ 144380 w 5258585"/>
              <a:gd name="connsiteY0" fmla="*/ 0 h 2268705"/>
              <a:gd name="connsiteX1" fmla="*/ 3800914 w 5258585"/>
              <a:gd name="connsiteY1" fmla="*/ 0 h 2268705"/>
              <a:gd name="connsiteX2" fmla="*/ 3803738 w 5258585"/>
              <a:gd name="connsiteY2" fmla="*/ 55937 h 2268705"/>
              <a:gd name="connsiteX3" fmla="*/ 5115770 w 5258585"/>
              <a:gd name="connsiteY3" fmla="*/ 1507123 h 2268705"/>
              <a:gd name="connsiteX4" fmla="*/ 5258585 w 5258585"/>
              <a:gd name="connsiteY4" fmla="*/ 1528919 h 2268705"/>
              <a:gd name="connsiteX5" fmla="*/ 5258585 w 5258585"/>
              <a:gd name="connsiteY5" fmla="*/ 2124325 h 2268705"/>
              <a:gd name="connsiteX6" fmla="*/ 5114205 w 5258585"/>
              <a:gd name="connsiteY6" fmla="*/ 2268705 h 2268705"/>
              <a:gd name="connsiteX7" fmla="*/ 144380 w 5258585"/>
              <a:gd name="connsiteY7" fmla="*/ 2268705 h 2268705"/>
              <a:gd name="connsiteX8" fmla="*/ 0 w 5258585"/>
              <a:gd name="connsiteY8" fmla="*/ 2124325 h 2268705"/>
              <a:gd name="connsiteX9" fmla="*/ 0 w 5258585"/>
              <a:gd name="connsiteY9" fmla="*/ 144380 h 2268705"/>
              <a:gd name="connsiteX10" fmla="*/ 144380 w 5258585"/>
              <a:gd name="connsiteY10" fmla="*/ 0 h 226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585" h="2268705">
                <a:moveTo>
                  <a:pt x="144380" y="0"/>
                </a:moveTo>
                <a:lnTo>
                  <a:pt x="3800914" y="0"/>
                </a:lnTo>
                <a:lnTo>
                  <a:pt x="3803738" y="55937"/>
                </a:lnTo>
                <a:cubicBezTo>
                  <a:pt x="3877141" y="778723"/>
                  <a:pt x="4415954" y="1363920"/>
                  <a:pt x="5115770" y="1507123"/>
                </a:cubicBezTo>
                <a:lnTo>
                  <a:pt x="5258585" y="1528919"/>
                </a:lnTo>
                <a:lnTo>
                  <a:pt x="5258585" y="2124325"/>
                </a:lnTo>
                <a:cubicBezTo>
                  <a:pt x="5258585" y="2204064"/>
                  <a:pt x="5193944" y="2268705"/>
                  <a:pt x="5114205" y="2268705"/>
                </a:cubicBezTo>
                <a:lnTo>
                  <a:pt x="144380" y="2268705"/>
                </a:lnTo>
                <a:cubicBezTo>
                  <a:pt x="64641" y="2268705"/>
                  <a:pt x="0" y="2204064"/>
                  <a:pt x="0" y="2124325"/>
                </a:cubicBezTo>
                <a:lnTo>
                  <a:pt x="0" y="144380"/>
                </a:lnTo>
                <a:cubicBezTo>
                  <a:pt x="0" y="64641"/>
                  <a:pt x="64641" y="0"/>
                  <a:pt x="144380"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0" name="Freeform: Shape 9">
            <a:extLst>
              <a:ext uri="{FF2B5EF4-FFF2-40B4-BE49-F238E27FC236}">
                <a16:creationId xmlns:a16="http://schemas.microsoft.com/office/drawing/2014/main" id="{493FFB1E-66FF-6859-E91E-51313E886C12}"/>
              </a:ext>
            </a:extLst>
          </p:cNvPr>
          <p:cNvSpPr/>
          <p:nvPr/>
        </p:nvSpPr>
        <p:spPr>
          <a:xfrm>
            <a:off x="6286500" y="3886743"/>
            <a:ext cx="5258585" cy="2268705"/>
          </a:xfrm>
          <a:custGeom>
            <a:avLst/>
            <a:gdLst>
              <a:gd name="connsiteX0" fmla="*/ 1457674 w 5258585"/>
              <a:gd name="connsiteY0" fmla="*/ 0 h 2268705"/>
              <a:gd name="connsiteX1" fmla="*/ 5114205 w 5258585"/>
              <a:gd name="connsiteY1" fmla="*/ 0 h 2268705"/>
              <a:gd name="connsiteX2" fmla="*/ 5258585 w 5258585"/>
              <a:gd name="connsiteY2" fmla="*/ 144380 h 2268705"/>
              <a:gd name="connsiteX3" fmla="*/ 5258585 w 5258585"/>
              <a:gd name="connsiteY3" fmla="*/ 2124325 h 2268705"/>
              <a:gd name="connsiteX4" fmla="*/ 5114205 w 5258585"/>
              <a:gd name="connsiteY4" fmla="*/ 2268705 h 2268705"/>
              <a:gd name="connsiteX5" fmla="*/ 144380 w 5258585"/>
              <a:gd name="connsiteY5" fmla="*/ 2268705 h 2268705"/>
              <a:gd name="connsiteX6" fmla="*/ 0 w 5258585"/>
              <a:gd name="connsiteY6" fmla="*/ 2124325 h 2268705"/>
              <a:gd name="connsiteX7" fmla="*/ 0 w 5258585"/>
              <a:gd name="connsiteY7" fmla="*/ 1528919 h 2268705"/>
              <a:gd name="connsiteX8" fmla="*/ 142817 w 5258585"/>
              <a:gd name="connsiteY8" fmla="*/ 1507123 h 2268705"/>
              <a:gd name="connsiteX9" fmla="*/ 1454849 w 5258585"/>
              <a:gd name="connsiteY9" fmla="*/ 55937 h 2268705"/>
              <a:gd name="connsiteX10" fmla="*/ 1457674 w 5258585"/>
              <a:gd name="connsiteY10" fmla="*/ 0 h 226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585" h="2268705">
                <a:moveTo>
                  <a:pt x="1457674" y="0"/>
                </a:moveTo>
                <a:lnTo>
                  <a:pt x="5114205" y="0"/>
                </a:lnTo>
                <a:cubicBezTo>
                  <a:pt x="5193944" y="0"/>
                  <a:pt x="5258585" y="64641"/>
                  <a:pt x="5258585" y="144380"/>
                </a:cubicBezTo>
                <a:lnTo>
                  <a:pt x="5258585" y="2124325"/>
                </a:lnTo>
                <a:cubicBezTo>
                  <a:pt x="5258585" y="2204064"/>
                  <a:pt x="5193944" y="2268705"/>
                  <a:pt x="5114205" y="2268705"/>
                </a:cubicBezTo>
                <a:lnTo>
                  <a:pt x="144380" y="2268705"/>
                </a:lnTo>
                <a:cubicBezTo>
                  <a:pt x="64641" y="2268705"/>
                  <a:pt x="0" y="2204064"/>
                  <a:pt x="0" y="2124325"/>
                </a:cubicBezTo>
                <a:lnTo>
                  <a:pt x="0" y="1528919"/>
                </a:lnTo>
                <a:lnTo>
                  <a:pt x="142817" y="1507123"/>
                </a:lnTo>
                <a:cubicBezTo>
                  <a:pt x="842634" y="1363920"/>
                  <a:pt x="1381447" y="778723"/>
                  <a:pt x="1454849" y="55937"/>
                </a:cubicBezTo>
                <a:lnTo>
                  <a:pt x="1457674"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31" name="TextBox 30">
            <a:extLst>
              <a:ext uri="{FF2B5EF4-FFF2-40B4-BE49-F238E27FC236}">
                <a16:creationId xmlns:a16="http://schemas.microsoft.com/office/drawing/2014/main" id="{A72905BF-BE4B-D9A7-63D7-CAADAC419336}"/>
              </a:ext>
            </a:extLst>
          </p:cNvPr>
          <p:cNvSpPr txBox="1"/>
          <p:nvPr/>
        </p:nvSpPr>
        <p:spPr>
          <a:xfrm>
            <a:off x="4843264" y="3641984"/>
            <a:ext cx="2505472" cy="830997"/>
          </a:xfrm>
          <a:prstGeom prst="rect">
            <a:avLst/>
          </a:prstGeom>
          <a:noFill/>
        </p:spPr>
        <p:txBody>
          <a:bodyPr wrap="square" lIns="0" tIns="0" rIns="0" bIns="0">
            <a:noAutofit/>
          </a:bodyPr>
          <a:lstStyle/>
          <a:p>
            <a:pPr algn="ctr">
              <a:spcBef>
                <a:spcPts val="600"/>
              </a:spcBef>
            </a:pPr>
            <a:r>
              <a:rPr lang="en-ID" sz="2400" b="1" dirty="0">
                <a:latin typeface="Segoe UI Semibold" panose="020B0702040204020203" pitchFamily="34" charset="0"/>
                <a:cs typeface="Segoe UI Semibold" panose="020B0702040204020203" pitchFamily="34" charset="0"/>
              </a:rPr>
              <a:t>Order Amount Prediction Model with Interactive Ui</a:t>
            </a:r>
          </a:p>
        </p:txBody>
      </p:sp>
      <p:grpSp>
        <p:nvGrpSpPr>
          <p:cNvPr id="32" name="Group 31">
            <a:extLst>
              <a:ext uri="{FF2B5EF4-FFF2-40B4-BE49-F238E27FC236}">
                <a16:creationId xmlns:a16="http://schemas.microsoft.com/office/drawing/2014/main" id="{78BFB21F-AEB4-4C47-B860-B14C6A197D0B}"/>
              </a:ext>
            </a:extLst>
          </p:cNvPr>
          <p:cNvGrpSpPr/>
          <p:nvPr/>
        </p:nvGrpSpPr>
        <p:grpSpPr>
          <a:xfrm>
            <a:off x="5744369" y="2722366"/>
            <a:ext cx="703263" cy="706362"/>
            <a:chOff x="7718425" y="3248025"/>
            <a:chExt cx="360363" cy="361951"/>
          </a:xfrm>
        </p:grpSpPr>
        <p:sp>
          <p:nvSpPr>
            <p:cNvPr id="33" name="Freeform 63">
              <a:extLst>
                <a:ext uri="{FF2B5EF4-FFF2-40B4-BE49-F238E27FC236}">
                  <a16:creationId xmlns:a16="http://schemas.microsoft.com/office/drawing/2014/main" id="{06D1D703-DAD0-72E0-4D98-27D456DA8B4A}"/>
                </a:ext>
              </a:extLst>
            </p:cNvPr>
            <p:cNvSpPr>
              <a:spLocks/>
            </p:cNvSpPr>
            <p:nvPr/>
          </p:nvSpPr>
          <p:spPr bwMode="auto">
            <a:xfrm>
              <a:off x="7718425" y="3248025"/>
              <a:ext cx="360363" cy="331788"/>
            </a:xfrm>
            <a:custGeom>
              <a:avLst/>
              <a:gdLst>
                <a:gd name="T0" fmla="*/ 20 w 96"/>
                <a:gd name="T1" fmla="*/ 88 h 88"/>
                <a:gd name="T2" fmla="*/ 8 w 96"/>
                <a:gd name="T3" fmla="*/ 75 h 88"/>
                <a:gd name="T4" fmla="*/ 17 w 96"/>
                <a:gd name="T5" fmla="*/ 65 h 88"/>
                <a:gd name="T6" fmla="*/ 2 w 96"/>
                <a:gd name="T7" fmla="*/ 56 h 88"/>
                <a:gd name="T8" fmla="*/ 0 w 96"/>
                <a:gd name="T9" fmla="*/ 42 h 88"/>
                <a:gd name="T10" fmla="*/ 13 w 96"/>
                <a:gd name="T11" fmla="*/ 40 h 88"/>
                <a:gd name="T12" fmla="*/ 8 w 96"/>
                <a:gd name="T13" fmla="*/ 23 h 88"/>
                <a:gd name="T14" fmla="*/ 8 w 96"/>
                <a:gd name="T15" fmla="*/ 20 h 88"/>
                <a:gd name="T16" fmla="*/ 23 w 96"/>
                <a:gd name="T17" fmla="*/ 8 h 88"/>
                <a:gd name="T18" fmla="*/ 40 w 96"/>
                <a:gd name="T19" fmla="*/ 13 h 88"/>
                <a:gd name="T20" fmla="*/ 42 w 96"/>
                <a:gd name="T21" fmla="*/ 0 h 88"/>
                <a:gd name="T22" fmla="*/ 56 w 96"/>
                <a:gd name="T23" fmla="*/ 2 h 88"/>
                <a:gd name="T24" fmla="*/ 65 w 96"/>
                <a:gd name="T25" fmla="*/ 17 h 88"/>
                <a:gd name="T26" fmla="*/ 76 w 96"/>
                <a:gd name="T27" fmla="*/ 8 h 88"/>
                <a:gd name="T28" fmla="*/ 88 w 96"/>
                <a:gd name="T29" fmla="*/ 21 h 88"/>
                <a:gd name="T30" fmla="*/ 79 w 96"/>
                <a:gd name="T31" fmla="*/ 31 h 88"/>
                <a:gd name="T32" fmla="*/ 94 w 96"/>
                <a:gd name="T33" fmla="*/ 40 h 88"/>
                <a:gd name="T34" fmla="*/ 96 w 96"/>
                <a:gd name="T35" fmla="*/ 54 h 88"/>
                <a:gd name="T36" fmla="*/ 83 w 96"/>
                <a:gd name="T37" fmla="*/ 56 h 88"/>
                <a:gd name="T38" fmla="*/ 88 w 96"/>
                <a:gd name="T39" fmla="*/ 73 h 88"/>
                <a:gd name="T40" fmla="*/ 76 w 96"/>
                <a:gd name="T41" fmla="*/ 88 h 88"/>
                <a:gd name="T42" fmla="*/ 64 w 96"/>
                <a:gd name="T43" fmla="*/ 78 h 88"/>
                <a:gd name="T44" fmla="*/ 67 w 96"/>
                <a:gd name="T45" fmla="*/ 76 h 88"/>
                <a:gd name="T46" fmla="*/ 83 w 96"/>
                <a:gd name="T47" fmla="*/ 75 h 88"/>
                <a:gd name="T48" fmla="*/ 75 w 96"/>
                <a:gd name="T49" fmla="*/ 65 h 88"/>
                <a:gd name="T50" fmla="*/ 81 w 96"/>
                <a:gd name="T51" fmla="*/ 52 h 88"/>
                <a:gd name="T52" fmla="*/ 92 w 96"/>
                <a:gd name="T53" fmla="*/ 44 h 88"/>
                <a:gd name="T54" fmla="*/ 79 w 96"/>
                <a:gd name="T55" fmla="*/ 42 h 88"/>
                <a:gd name="T56" fmla="*/ 76 w 96"/>
                <a:gd name="T57" fmla="*/ 29 h 88"/>
                <a:gd name="T58" fmla="*/ 75 w 96"/>
                <a:gd name="T59" fmla="*/ 13 h 88"/>
                <a:gd name="T60" fmla="*/ 65 w 96"/>
                <a:gd name="T61" fmla="*/ 21 h 88"/>
                <a:gd name="T62" fmla="*/ 52 w 96"/>
                <a:gd name="T63" fmla="*/ 15 h 88"/>
                <a:gd name="T64" fmla="*/ 44 w 96"/>
                <a:gd name="T65" fmla="*/ 4 h 88"/>
                <a:gd name="T66" fmla="*/ 42 w 96"/>
                <a:gd name="T67" fmla="*/ 17 h 88"/>
                <a:gd name="T68" fmla="*/ 29 w 96"/>
                <a:gd name="T69" fmla="*/ 20 h 88"/>
                <a:gd name="T70" fmla="*/ 13 w 96"/>
                <a:gd name="T71" fmla="*/ 21 h 88"/>
                <a:gd name="T72" fmla="*/ 21 w 96"/>
                <a:gd name="T73" fmla="*/ 31 h 88"/>
                <a:gd name="T74" fmla="*/ 15 w 96"/>
                <a:gd name="T75" fmla="*/ 44 h 88"/>
                <a:gd name="T76" fmla="*/ 4 w 96"/>
                <a:gd name="T77" fmla="*/ 52 h 88"/>
                <a:gd name="T78" fmla="*/ 17 w 96"/>
                <a:gd name="T79" fmla="*/ 54 h 88"/>
                <a:gd name="T80" fmla="*/ 20 w 96"/>
                <a:gd name="T81" fmla="*/ 67 h 88"/>
                <a:gd name="T82" fmla="*/ 21 w 96"/>
                <a:gd name="T83" fmla="*/ 83 h 88"/>
                <a:gd name="T84" fmla="*/ 32 w 96"/>
                <a:gd name="T85" fmla="*/ 76 h 88"/>
                <a:gd name="T86" fmla="*/ 23 w 96"/>
                <a:gd name="T8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88">
                  <a:moveTo>
                    <a:pt x="21" y="88"/>
                  </a:moveTo>
                  <a:cubicBezTo>
                    <a:pt x="21" y="88"/>
                    <a:pt x="20" y="88"/>
                    <a:pt x="20" y="88"/>
                  </a:cubicBezTo>
                  <a:cubicBezTo>
                    <a:pt x="8" y="76"/>
                    <a:pt x="8" y="76"/>
                    <a:pt x="8" y="76"/>
                  </a:cubicBezTo>
                  <a:cubicBezTo>
                    <a:pt x="8" y="76"/>
                    <a:pt x="8" y="75"/>
                    <a:pt x="8" y="75"/>
                  </a:cubicBezTo>
                  <a:cubicBezTo>
                    <a:pt x="8" y="74"/>
                    <a:pt x="8" y="74"/>
                    <a:pt x="8" y="73"/>
                  </a:cubicBezTo>
                  <a:cubicBezTo>
                    <a:pt x="17" y="65"/>
                    <a:pt x="17" y="65"/>
                    <a:pt x="17" y="65"/>
                  </a:cubicBezTo>
                  <a:cubicBezTo>
                    <a:pt x="15" y="63"/>
                    <a:pt x="14" y="59"/>
                    <a:pt x="13" y="56"/>
                  </a:cubicBezTo>
                  <a:cubicBezTo>
                    <a:pt x="2" y="56"/>
                    <a:pt x="2" y="56"/>
                    <a:pt x="2" y="56"/>
                  </a:cubicBezTo>
                  <a:cubicBezTo>
                    <a:pt x="1" y="56"/>
                    <a:pt x="0" y="55"/>
                    <a:pt x="0" y="54"/>
                  </a:cubicBezTo>
                  <a:cubicBezTo>
                    <a:pt x="0" y="42"/>
                    <a:pt x="0" y="42"/>
                    <a:pt x="0" y="42"/>
                  </a:cubicBezTo>
                  <a:cubicBezTo>
                    <a:pt x="0" y="41"/>
                    <a:pt x="1" y="40"/>
                    <a:pt x="2" y="40"/>
                  </a:cubicBezTo>
                  <a:cubicBezTo>
                    <a:pt x="13" y="40"/>
                    <a:pt x="13" y="40"/>
                    <a:pt x="13" y="40"/>
                  </a:cubicBezTo>
                  <a:cubicBezTo>
                    <a:pt x="14" y="37"/>
                    <a:pt x="15" y="33"/>
                    <a:pt x="17" y="31"/>
                  </a:cubicBezTo>
                  <a:cubicBezTo>
                    <a:pt x="8" y="23"/>
                    <a:pt x="8" y="23"/>
                    <a:pt x="8" y="23"/>
                  </a:cubicBezTo>
                  <a:cubicBezTo>
                    <a:pt x="8" y="22"/>
                    <a:pt x="8" y="22"/>
                    <a:pt x="8" y="21"/>
                  </a:cubicBezTo>
                  <a:cubicBezTo>
                    <a:pt x="8" y="21"/>
                    <a:pt x="8" y="20"/>
                    <a:pt x="8" y="20"/>
                  </a:cubicBezTo>
                  <a:cubicBezTo>
                    <a:pt x="20" y="8"/>
                    <a:pt x="20" y="8"/>
                    <a:pt x="20" y="8"/>
                  </a:cubicBezTo>
                  <a:cubicBezTo>
                    <a:pt x="20" y="8"/>
                    <a:pt x="22" y="8"/>
                    <a:pt x="23" y="8"/>
                  </a:cubicBezTo>
                  <a:cubicBezTo>
                    <a:pt x="31" y="17"/>
                    <a:pt x="31" y="17"/>
                    <a:pt x="31" y="17"/>
                  </a:cubicBezTo>
                  <a:cubicBezTo>
                    <a:pt x="33" y="15"/>
                    <a:pt x="37" y="14"/>
                    <a:pt x="40" y="13"/>
                  </a:cubicBezTo>
                  <a:cubicBezTo>
                    <a:pt x="40" y="2"/>
                    <a:pt x="40" y="2"/>
                    <a:pt x="40" y="2"/>
                  </a:cubicBezTo>
                  <a:cubicBezTo>
                    <a:pt x="40" y="1"/>
                    <a:pt x="41" y="0"/>
                    <a:pt x="42" y="0"/>
                  </a:cubicBezTo>
                  <a:cubicBezTo>
                    <a:pt x="54" y="0"/>
                    <a:pt x="54" y="0"/>
                    <a:pt x="54" y="0"/>
                  </a:cubicBezTo>
                  <a:cubicBezTo>
                    <a:pt x="55" y="0"/>
                    <a:pt x="56" y="1"/>
                    <a:pt x="56" y="2"/>
                  </a:cubicBezTo>
                  <a:cubicBezTo>
                    <a:pt x="56" y="13"/>
                    <a:pt x="56" y="13"/>
                    <a:pt x="56" y="13"/>
                  </a:cubicBezTo>
                  <a:cubicBezTo>
                    <a:pt x="59" y="14"/>
                    <a:pt x="63" y="15"/>
                    <a:pt x="65" y="17"/>
                  </a:cubicBezTo>
                  <a:cubicBezTo>
                    <a:pt x="73" y="8"/>
                    <a:pt x="73" y="8"/>
                    <a:pt x="73" y="8"/>
                  </a:cubicBezTo>
                  <a:cubicBezTo>
                    <a:pt x="74" y="8"/>
                    <a:pt x="75" y="8"/>
                    <a:pt x="76" y="8"/>
                  </a:cubicBezTo>
                  <a:cubicBezTo>
                    <a:pt x="88" y="20"/>
                    <a:pt x="88" y="20"/>
                    <a:pt x="88" y="20"/>
                  </a:cubicBezTo>
                  <a:cubicBezTo>
                    <a:pt x="88" y="20"/>
                    <a:pt x="88" y="21"/>
                    <a:pt x="88" y="21"/>
                  </a:cubicBezTo>
                  <a:cubicBezTo>
                    <a:pt x="88" y="22"/>
                    <a:pt x="88" y="22"/>
                    <a:pt x="88" y="23"/>
                  </a:cubicBezTo>
                  <a:cubicBezTo>
                    <a:pt x="79" y="31"/>
                    <a:pt x="79" y="31"/>
                    <a:pt x="79" y="31"/>
                  </a:cubicBezTo>
                  <a:cubicBezTo>
                    <a:pt x="81" y="33"/>
                    <a:pt x="82" y="37"/>
                    <a:pt x="83" y="40"/>
                  </a:cubicBezTo>
                  <a:cubicBezTo>
                    <a:pt x="94" y="40"/>
                    <a:pt x="94" y="40"/>
                    <a:pt x="94" y="40"/>
                  </a:cubicBezTo>
                  <a:cubicBezTo>
                    <a:pt x="95" y="40"/>
                    <a:pt x="96" y="41"/>
                    <a:pt x="96" y="42"/>
                  </a:cubicBezTo>
                  <a:cubicBezTo>
                    <a:pt x="96" y="54"/>
                    <a:pt x="96" y="54"/>
                    <a:pt x="96" y="54"/>
                  </a:cubicBezTo>
                  <a:cubicBezTo>
                    <a:pt x="96" y="55"/>
                    <a:pt x="95" y="56"/>
                    <a:pt x="94" y="56"/>
                  </a:cubicBezTo>
                  <a:cubicBezTo>
                    <a:pt x="83" y="56"/>
                    <a:pt x="83" y="56"/>
                    <a:pt x="83" y="56"/>
                  </a:cubicBezTo>
                  <a:cubicBezTo>
                    <a:pt x="82" y="59"/>
                    <a:pt x="81" y="63"/>
                    <a:pt x="79" y="65"/>
                  </a:cubicBezTo>
                  <a:cubicBezTo>
                    <a:pt x="88" y="73"/>
                    <a:pt x="88" y="73"/>
                    <a:pt x="88" y="73"/>
                  </a:cubicBezTo>
                  <a:cubicBezTo>
                    <a:pt x="88" y="74"/>
                    <a:pt x="88" y="76"/>
                    <a:pt x="88" y="76"/>
                  </a:cubicBezTo>
                  <a:cubicBezTo>
                    <a:pt x="76" y="88"/>
                    <a:pt x="76" y="88"/>
                    <a:pt x="76" y="88"/>
                  </a:cubicBezTo>
                  <a:cubicBezTo>
                    <a:pt x="76" y="88"/>
                    <a:pt x="74" y="88"/>
                    <a:pt x="73" y="88"/>
                  </a:cubicBezTo>
                  <a:cubicBezTo>
                    <a:pt x="64" y="78"/>
                    <a:pt x="64" y="78"/>
                    <a:pt x="64" y="78"/>
                  </a:cubicBezTo>
                  <a:cubicBezTo>
                    <a:pt x="63" y="78"/>
                    <a:pt x="63" y="76"/>
                    <a:pt x="64" y="76"/>
                  </a:cubicBezTo>
                  <a:cubicBezTo>
                    <a:pt x="65" y="75"/>
                    <a:pt x="66" y="75"/>
                    <a:pt x="67" y="76"/>
                  </a:cubicBezTo>
                  <a:cubicBezTo>
                    <a:pt x="75" y="83"/>
                    <a:pt x="75" y="83"/>
                    <a:pt x="75" y="83"/>
                  </a:cubicBezTo>
                  <a:cubicBezTo>
                    <a:pt x="83" y="75"/>
                    <a:pt x="83" y="75"/>
                    <a:pt x="83" y="75"/>
                  </a:cubicBezTo>
                  <a:cubicBezTo>
                    <a:pt x="76" y="67"/>
                    <a:pt x="76" y="67"/>
                    <a:pt x="76" y="67"/>
                  </a:cubicBezTo>
                  <a:cubicBezTo>
                    <a:pt x="75" y="66"/>
                    <a:pt x="75" y="65"/>
                    <a:pt x="75" y="65"/>
                  </a:cubicBezTo>
                  <a:cubicBezTo>
                    <a:pt x="77" y="62"/>
                    <a:pt x="79" y="56"/>
                    <a:pt x="79" y="54"/>
                  </a:cubicBezTo>
                  <a:cubicBezTo>
                    <a:pt x="79" y="53"/>
                    <a:pt x="80" y="52"/>
                    <a:pt x="81" y="52"/>
                  </a:cubicBezTo>
                  <a:cubicBezTo>
                    <a:pt x="92" y="52"/>
                    <a:pt x="92" y="52"/>
                    <a:pt x="92" y="52"/>
                  </a:cubicBezTo>
                  <a:cubicBezTo>
                    <a:pt x="92" y="44"/>
                    <a:pt x="92" y="44"/>
                    <a:pt x="92" y="44"/>
                  </a:cubicBezTo>
                  <a:cubicBezTo>
                    <a:pt x="81" y="44"/>
                    <a:pt x="81" y="44"/>
                    <a:pt x="81" y="44"/>
                  </a:cubicBezTo>
                  <a:cubicBezTo>
                    <a:pt x="80" y="44"/>
                    <a:pt x="79" y="43"/>
                    <a:pt x="79" y="42"/>
                  </a:cubicBezTo>
                  <a:cubicBezTo>
                    <a:pt x="79" y="40"/>
                    <a:pt x="77" y="34"/>
                    <a:pt x="75" y="31"/>
                  </a:cubicBezTo>
                  <a:cubicBezTo>
                    <a:pt x="75" y="31"/>
                    <a:pt x="75" y="30"/>
                    <a:pt x="76" y="29"/>
                  </a:cubicBezTo>
                  <a:cubicBezTo>
                    <a:pt x="83" y="21"/>
                    <a:pt x="83" y="21"/>
                    <a:pt x="83" y="21"/>
                  </a:cubicBezTo>
                  <a:cubicBezTo>
                    <a:pt x="75" y="13"/>
                    <a:pt x="75" y="13"/>
                    <a:pt x="75" y="13"/>
                  </a:cubicBezTo>
                  <a:cubicBezTo>
                    <a:pt x="67" y="20"/>
                    <a:pt x="67" y="20"/>
                    <a:pt x="67" y="20"/>
                  </a:cubicBezTo>
                  <a:cubicBezTo>
                    <a:pt x="66" y="21"/>
                    <a:pt x="65" y="21"/>
                    <a:pt x="65" y="21"/>
                  </a:cubicBezTo>
                  <a:cubicBezTo>
                    <a:pt x="62" y="19"/>
                    <a:pt x="57" y="18"/>
                    <a:pt x="54" y="17"/>
                  </a:cubicBezTo>
                  <a:cubicBezTo>
                    <a:pt x="53" y="17"/>
                    <a:pt x="52" y="16"/>
                    <a:pt x="52" y="15"/>
                  </a:cubicBezTo>
                  <a:cubicBezTo>
                    <a:pt x="52" y="4"/>
                    <a:pt x="52" y="4"/>
                    <a:pt x="52" y="4"/>
                  </a:cubicBezTo>
                  <a:cubicBezTo>
                    <a:pt x="44" y="4"/>
                    <a:pt x="44" y="4"/>
                    <a:pt x="44" y="4"/>
                  </a:cubicBezTo>
                  <a:cubicBezTo>
                    <a:pt x="44" y="15"/>
                    <a:pt x="44" y="15"/>
                    <a:pt x="44" y="15"/>
                  </a:cubicBezTo>
                  <a:cubicBezTo>
                    <a:pt x="44" y="16"/>
                    <a:pt x="43" y="17"/>
                    <a:pt x="42" y="17"/>
                  </a:cubicBezTo>
                  <a:cubicBezTo>
                    <a:pt x="39" y="18"/>
                    <a:pt x="34" y="19"/>
                    <a:pt x="31" y="21"/>
                  </a:cubicBezTo>
                  <a:cubicBezTo>
                    <a:pt x="31" y="21"/>
                    <a:pt x="30" y="21"/>
                    <a:pt x="29" y="20"/>
                  </a:cubicBezTo>
                  <a:cubicBezTo>
                    <a:pt x="21" y="13"/>
                    <a:pt x="21" y="13"/>
                    <a:pt x="21" y="13"/>
                  </a:cubicBezTo>
                  <a:cubicBezTo>
                    <a:pt x="13" y="21"/>
                    <a:pt x="13" y="21"/>
                    <a:pt x="13" y="21"/>
                  </a:cubicBezTo>
                  <a:cubicBezTo>
                    <a:pt x="20" y="29"/>
                    <a:pt x="20" y="29"/>
                    <a:pt x="20" y="29"/>
                  </a:cubicBezTo>
                  <a:cubicBezTo>
                    <a:pt x="21" y="30"/>
                    <a:pt x="21" y="31"/>
                    <a:pt x="21" y="31"/>
                  </a:cubicBezTo>
                  <a:cubicBezTo>
                    <a:pt x="19" y="34"/>
                    <a:pt x="17" y="40"/>
                    <a:pt x="17" y="42"/>
                  </a:cubicBezTo>
                  <a:cubicBezTo>
                    <a:pt x="17" y="43"/>
                    <a:pt x="16" y="44"/>
                    <a:pt x="15" y="44"/>
                  </a:cubicBezTo>
                  <a:cubicBezTo>
                    <a:pt x="4" y="44"/>
                    <a:pt x="4" y="44"/>
                    <a:pt x="4" y="44"/>
                  </a:cubicBezTo>
                  <a:cubicBezTo>
                    <a:pt x="4" y="52"/>
                    <a:pt x="4" y="52"/>
                    <a:pt x="4" y="52"/>
                  </a:cubicBezTo>
                  <a:cubicBezTo>
                    <a:pt x="15" y="52"/>
                    <a:pt x="15" y="52"/>
                    <a:pt x="15" y="52"/>
                  </a:cubicBezTo>
                  <a:cubicBezTo>
                    <a:pt x="16" y="52"/>
                    <a:pt x="17" y="53"/>
                    <a:pt x="17" y="54"/>
                  </a:cubicBezTo>
                  <a:cubicBezTo>
                    <a:pt x="17" y="56"/>
                    <a:pt x="19" y="62"/>
                    <a:pt x="21" y="65"/>
                  </a:cubicBezTo>
                  <a:cubicBezTo>
                    <a:pt x="21" y="65"/>
                    <a:pt x="21" y="66"/>
                    <a:pt x="20" y="67"/>
                  </a:cubicBezTo>
                  <a:cubicBezTo>
                    <a:pt x="13" y="75"/>
                    <a:pt x="13" y="75"/>
                    <a:pt x="13" y="75"/>
                  </a:cubicBezTo>
                  <a:cubicBezTo>
                    <a:pt x="21" y="83"/>
                    <a:pt x="21" y="83"/>
                    <a:pt x="21" y="83"/>
                  </a:cubicBezTo>
                  <a:cubicBezTo>
                    <a:pt x="29" y="76"/>
                    <a:pt x="29" y="76"/>
                    <a:pt x="29" y="76"/>
                  </a:cubicBezTo>
                  <a:cubicBezTo>
                    <a:pt x="30" y="75"/>
                    <a:pt x="31" y="75"/>
                    <a:pt x="32" y="76"/>
                  </a:cubicBezTo>
                  <a:cubicBezTo>
                    <a:pt x="33" y="76"/>
                    <a:pt x="33" y="78"/>
                    <a:pt x="32" y="78"/>
                  </a:cubicBezTo>
                  <a:cubicBezTo>
                    <a:pt x="23" y="88"/>
                    <a:pt x="23" y="88"/>
                    <a:pt x="23" y="88"/>
                  </a:cubicBezTo>
                  <a:cubicBezTo>
                    <a:pt x="22" y="88"/>
                    <a:pt x="22" y="88"/>
                    <a:pt x="21"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64">
              <a:extLst>
                <a:ext uri="{FF2B5EF4-FFF2-40B4-BE49-F238E27FC236}">
                  <a16:creationId xmlns:a16="http://schemas.microsoft.com/office/drawing/2014/main" id="{B736F571-F215-D0D3-CC49-AE943E9968ED}"/>
                </a:ext>
              </a:extLst>
            </p:cNvPr>
            <p:cNvSpPr>
              <a:spLocks/>
            </p:cNvSpPr>
            <p:nvPr/>
          </p:nvSpPr>
          <p:spPr bwMode="auto">
            <a:xfrm>
              <a:off x="7869238" y="3549650"/>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65">
              <a:extLst>
                <a:ext uri="{FF2B5EF4-FFF2-40B4-BE49-F238E27FC236}">
                  <a16:creationId xmlns:a16="http://schemas.microsoft.com/office/drawing/2014/main" id="{6FB63861-D4DF-0996-F78C-C86B41E20572}"/>
                </a:ext>
              </a:extLst>
            </p:cNvPr>
            <p:cNvSpPr>
              <a:spLocks/>
            </p:cNvSpPr>
            <p:nvPr/>
          </p:nvSpPr>
          <p:spPr bwMode="auto">
            <a:xfrm>
              <a:off x="7869238" y="3579813"/>
              <a:ext cx="60325" cy="30163"/>
            </a:xfrm>
            <a:custGeom>
              <a:avLst/>
              <a:gdLst>
                <a:gd name="T0" fmla="*/ 14 w 16"/>
                <a:gd name="T1" fmla="*/ 0 h 8"/>
                <a:gd name="T2" fmla="*/ 2 w 16"/>
                <a:gd name="T3" fmla="*/ 0 h 8"/>
                <a:gd name="T4" fmla="*/ 0 w 16"/>
                <a:gd name="T5" fmla="*/ 2 h 8"/>
                <a:gd name="T6" fmla="*/ 2 w 16"/>
                <a:gd name="T7" fmla="*/ 4 h 8"/>
                <a:gd name="T8" fmla="*/ 6 w 16"/>
                <a:gd name="T9" fmla="*/ 4 h 8"/>
                <a:gd name="T10" fmla="*/ 6 w 16"/>
                <a:gd name="T11" fmla="*/ 6 h 8"/>
                <a:gd name="T12" fmla="*/ 8 w 16"/>
                <a:gd name="T13" fmla="*/ 8 h 8"/>
                <a:gd name="T14" fmla="*/ 10 w 16"/>
                <a:gd name="T15" fmla="*/ 6 h 8"/>
                <a:gd name="T16" fmla="*/ 10 w 16"/>
                <a:gd name="T17" fmla="*/ 4 h 8"/>
                <a:gd name="T18" fmla="*/ 14 w 16"/>
                <a:gd name="T19" fmla="*/ 4 h 8"/>
                <a:gd name="T20" fmla="*/ 16 w 16"/>
                <a:gd name="T21" fmla="*/ 2 h 8"/>
                <a:gd name="T22" fmla="*/ 14 w 1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14" y="0"/>
                  </a:moveTo>
                  <a:cubicBezTo>
                    <a:pt x="2" y="0"/>
                    <a:pt x="2" y="0"/>
                    <a:pt x="2" y="0"/>
                  </a:cubicBezTo>
                  <a:cubicBezTo>
                    <a:pt x="1" y="0"/>
                    <a:pt x="0" y="1"/>
                    <a:pt x="0" y="2"/>
                  </a:cubicBezTo>
                  <a:cubicBezTo>
                    <a:pt x="0" y="3"/>
                    <a:pt x="1" y="4"/>
                    <a:pt x="2" y="4"/>
                  </a:cubicBezTo>
                  <a:cubicBezTo>
                    <a:pt x="6" y="4"/>
                    <a:pt x="6" y="4"/>
                    <a:pt x="6" y="4"/>
                  </a:cubicBezTo>
                  <a:cubicBezTo>
                    <a:pt x="6" y="6"/>
                    <a:pt x="6" y="6"/>
                    <a:pt x="6" y="6"/>
                  </a:cubicBezTo>
                  <a:cubicBezTo>
                    <a:pt x="6" y="7"/>
                    <a:pt x="7" y="8"/>
                    <a:pt x="8" y="8"/>
                  </a:cubicBezTo>
                  <a:cubicBezTo>
                    <a:pt x="9" y="8"/>
                    <a:pt x="10" y="7"/>
                    <a:pt x="10" y="6"/>
                  </a:cubicBezTo>
                  <a:cubicBezTo>
                    <a:pt x="10" y="4"/>
                    <a:pt x="10" y="4"/>
                    <a:pt x="10" y="4"/>
                  </a:cubicBezTo>
                  <a:cubicBezTo>
                    <a:pt x="14" y="4"/>
                    <a:pt x="14" y="4"/>
                    <a:pt x="14" y="4"/>
                  </a:cubicBezTo>
                  <a:cubicBezTo>
                    <a:pt x="15" y="4"/>
                    <a:pt x="16" y="3"/>
                    <a:pt x="16" y="2"/>
                  </a:cubicBezTo>
                  <a:cubicBezTo>
                    <a:pt x="16" y="1"/>
                    <a:pt x="15"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66">
              <a:extLst>
                <a:ext uri="{FF2B5EF4-FFF2-40B4-BE49-F238E27FC236}">
                  <a16:creationId xmlns:a16="http://schemas.microsoft.com/office/drawing/2014/main" id="{5242CDC6-E998-E8D1-9F0A-8A228BBA0E03}"/>
                </a:ext>
              </a:extLst>
            </p:cNvPr>
            <p:cNvSpPr>
              <a:spLocks/>
            </p:cNvSpPr>
            <p:nvPr/>
          </p:nvSpPr>
          <p:spPr bwMode="auto">
            <a:xfrm>
              <a:off x="7805738" y="3338513"/>
              <a:ext cx="187325" cy="196850"/>
            </a:xfrm>
            <a:custGeom>
              <a:avLst/>
              <a:gdLst>
                <a:gd name="T0" fmla="*/ 25 w 50"/>
                <a:gd name="T1" fmla="*/ 0 h 52"/>
                <a:gd name="T2" fmla="*/ 0 w 50"/>
                <a:gd name="T3" fmla="*/ 24 h 52"/>
                <a:gd name="T4" fmla="*/ 17 w 50"/>
                <a:gd name="T5" fmla="*/ 47 h 52"/>
                <a:gd name="T6" fmla="*/ 17 w 50"/>
                <a:gd name="T7" fmla="*/ 50 h 52"/>
                <a:gd name="T8" fmla="*/ 19 w 50"/>
                <a:gd name="T9" fmla="*/ 52 h 52"/>
                <a:gd name="T10" fmla="*/ 31 w 50"/>
                <a:gd name="T11" fmla="*/ 52 h 52"/>
                <a:gd name="T12" fmla="*/ 33 w 50"/>
                <a:gd name="T13" fmla="*/ 50 h 52"/>
                <a:gd name="T14" fmla="*/ 33 w 50"/>
                <a:gd name="T15" fmla="*/ 47 h 52"/>
                <a:gd name="T16" fmla="*/ 50 w 50"/>
                <a:gd name="T17" fmla="*/ 24 h 52"/>
                <a:gd name="T18" fmla="*/ 25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4"/>
                  </a:cubicBezTo>
                  <a:cubicBezTo>
                    <a:pt x="0" y="34"/>
                    <a:pt x="7" y="43"/>
                    <a:pt x="17" y="47"/>
                  </a:cubicBezTo>
                  <a:cubicBezTo>
                    <a:pt x="17" y="50"/>
                    <a:pt x="17" y="50"/>
                    <a:pt x="17" y="50"/>
                  </a:cubicBezTo>
                  <a:cubicBezTo>
                    <a:pt x="17" y="51"/>
                    <a:pt x="18" y="52"/>
                    <a:pt x="19" y="52"/>
                  </a:cubicBezTo>
                  <a:cubicBezTo>
                    <a:pt x="31" y="52"/>
                    <a:pt x="31" y="52"/>
                    <a:pt x="31" y="52"/>
                  </a:cubicBezTo>
                  <a:cubicBezTo>
                    <a:pt x="32" y="52"/>
                    <a:pt x="33" y="51"/>
                    <a:pt x="33" y="50"/>
                  </a:cubicBezTo>
                  <a:cubicBezTo>
                    <a:pt x="33" y="47"/>
                    <a:pt x="33" y="47"/>
                    <a:pt x="33" y="47"/>
                  </a:cubicBezTo>
                  <a:cubicBezTo>
                    <a:pt x="43" y="43"/>
                    <a:pt x="50" y="34"/>
                    <a:pt x="50" y="24"/>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7" name="TextBox 36">
            <a:extLst>
              <a:ext uri="{FF2B5EF4-FFF2-40B4-BE49-F238E27FC236}">
                <a16:creationId xmlns:a16="http://schemas.microsoft.com/office/drawing/2014/main" id="{72356696-74CE-D80A-36A1-649666600EE3}"/>
              </a:ext>
            </a:extLst>
          </p:cNvPr>
          <p:cNvSpPr txBox="1"/>
          <p:nvPr/>
        </p:nvSpPr>
        <p:spPr>
          <a:xfrm flipH="1">
            <a:off x="706775" y="1551625"/>
            <a:ext cx="3482994" cy="1984428"/>
          </a:xfrm>
          <a:prstGeom prst="rect">
            <a:avLst/>
          </a:prstGeom>
          <a:noFill/>
        </p:spPr>
        <p:txBody>
          <a:bodyPr wrap="square" lIns="0" tIns="0" rIns="0" bIns="0">
            <a:noAutofit/>
          </a:bodyPr>
          <a:lstStyle/>
          <a:p>
            <a:r>
              <a:rPr lang="en-US" sz="1600" b="1" i="0" dirty="0">
                <a:effectLst/>
                <a:latin typeface="Segoe UI" panose="020B0502040204020203" pitchFamily="34" charset="0"/>
                <a:cs typeface="Segoe UI" panose="020B0502040204020203" pitchFamily="34" charset="0"/>
              </a:rPr>
              <a:t>Significant Time and Cost Savings</a:t>
            </a:r>
            <a:r>
              <a:rPr lang="en-US" sz="1600" i="0" dirty="0">
                <a:effectLst/>
                <a:latin typeface="Segoe UI" panose="020B0502040204020203" pitchFamily="34" charset="0"/>
                <a:cs typeface="Segoe UI" panose="020B0502040204020203" pitchFamily="34" charset="0"/>
              </a:rPr>
              <a:t>: The application's automated data extraction and streamlined workflows lead to substantial time savings for finance teams. Businesses also benefit from cost reductions due to decreased manual labor and improved efficiency in invoice processing.</a:t>
            </a:r>
            <a:endParaRPr lang="en-ID" sz="1600" i="0" dirty="0">
              <a:effectLst/>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8B883050-463B-0096-45FE-720917431EFE}"/>
              </a:ext>
            </a:extLst>
          </p:cNvPr>
          <p:cNvSpPr txBox="1"/>
          <p:nvPr/>
        </p:nvSpPr>
        <p:spPr>
          <a:xfrm flipH="1">
            <a:off x="8142227" y="1489560"/>
            <a:ext cx="3179192" cy="1975954"/>
          </a:xfrm>
          <a:prstGeom prst="rect">
            <a:avLst/>
          </a:prstGeom>
          <a:noFill/>
        </p:spPr>
        <p:txBody>
          <a:bodyPr wrap="square" lIns="0" tIns="0" rIns="0" bIns="0">
            <a:noAutofit/>
          </a:bodyPr>
          <a:lstStyle/>
          <a:p>
            <a:r>
              <a:rPr lang="en-US" sz="1600" b="1" i="0" dirty="0">
                <a:effectLst/>
                <a:latin typeface="Segoe UI" panose="020B0502040204020203" pitchFamily="34" charset="0"/>
                <a:cs typeface="Segoe UI" panose="020B0502040204020203" pitchFamily="34" charset="0"/>
              </a:rPr>
              <a:t>Faster Invoice Approvals</a:t>
            </a:r>
            <a:r>
              <a:rPr lang="en-US" sz="1600" i="0" dirty="0">
                <a:effectLst/>
                <a:latin typeface="Segoe UI" panose="020B0502040204020203" pitchFamily="34" charset="0"/>
                <a:cs typeface="Segoe UI" panose="020B0502040204020203" pitchFamily="34" charset="0"/>
              </a:rPr>
              <a:t>: The intelligent routing workflows and automated approval processes expedite the entire invoice lifecycle. This leads to faster approval cycles, improved vendor relationships, and enhanced overall operational efficiency.</a:t>
            </a:r>
            <a:endParaRPr lang="en-ID" sz="1600" i="0" dirty="0">
              <a:effectLst/>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C70AD78D-3152-EFA2-F9A2-AC10924002F6}"/>
              </a:ext>
            </a:extLst>
          </p:cNvPr>
          <p:cNvSpPr txBox="1"/>
          <p:nvPr/>
        </p:nvSpPr>
        <p:spPr>
          <a:xfrm flipH="1">
            <a:off x="706775" y="3956795"/>
            <a:ext cx="3476518" cy="1948553"/>
          </a:xfrm>
          <a:prstGeom prst="rect">
            <a:avLst/>
          </a:prstGeom>
          <a:noFill/>
        </p:spPr>
        <p:txBody>
          <a:bodyPr wrap="square" lIns="0" tIns="0" rIns="0" bIns="0">
            <a:noAutofit/>
          </a:bodyPr>
          <a:lstStyle/>
          <a:p>
            <a:r>
              <a:rPr lang="en-US" sz="1600" b="1" i="0" dirty="0">
                <a:effectLst/>
                <a:latin typeface="Segoe UI" panose="020B0502040204020203" pitchFamily="34" charset="0"/>
                <a:cs typeface="Segoe UI" panose="020B0502040204020203" pitchFamily="34" charset="0"/>
              </a:rPr>
              <a:t>Enhanced Accuracy and Reduced Errors</a:t>
            </a:r>
            <a:r>
              <a:rPr lang="en-US" sz="1600" i="0" dirty="0">
                <a:effectLst/>
                <a:latin typeface="Segoe UI" panose="020B0502040204020203" pitchFamily="34" charset="0"/>
                <a:cs typeface="Segoe UI" panose="020B0502040204020203" pitchFamily="34" charset="0"/>
              </a:rPr>
              <a:t>: The use of AI algorithms for data extraction and invoice verification significantly reduces human errors, ensuring greater accuracy in financial data. This minimizes the risk of processing incorrect invoices and potential financial losses.</a:t>
            </a:r>
            <a:endParaRPr lang="en-ID" sz="1600" i="0" dirty="0">
              <a:effectLst/>
              <a:latin typeface="Segoe UI" panose="020B0502040204020203" pitchFamily="34" charset="0"/>
              <a:cs typeface="Segoe UI" panose="020B0502040204020203" pitchFamily="34" charset="0"/>
            </a:endParaRPr>
          </a:p>
        </p:txBody>
      </p:sp>
      <p:sp>
        <p:nvSpPr>
          <p:cNvPr id="40" name="TextBox 39">
            <a:extLst>
              <a:ext uri="{FF2B5EF4-FFF2-40B4-BE49-F238E27FC236}">
                <a16:creationId xmlns:a16="http://schemas.microsoft.com/office/drawing/2014/main" id="{457FBEB1-90CB-17BE-7510-424A5ABC2A29}"/>
              </a:ext>
            </a:extLst>
          </p:cNvPr>
          <p:cNvSpPr txBox="1"/>
          <p:nvPr/>
        </p:nvSpPr>
        <p:spPr>
          <a:xfrm flipH="1">
            <a:off x="8191066" y="4123502"/>
            <a:ext cx="3218075" cy="1769538"/>
          </a:xfrm>
          <a:prstGeom prst="rect">
            <a:avLst/>
          </a:prstGeom>
          <a:noFill/>
        </p:spPr>
        <p:txBody>
          <a:bodyPr wrap="square" lIns="0" tIns="0" rIns="0" bIns="0">
            <a:noAutofit/>
          </a:bodyPr>
          <a:lstStyle/>
          <a:p>
            <a:r>
              <a:rPr lang="en-US" sz="1600" b="1" i="0" dirty="0">
                <a:effectLst/>
                <a:latin typeface="Segoe UI" panose="020B0502040204020203" pitchFamily="34" charset="0"/>
                <a:cs typeface="Segoe UI" panose="020B0502040204020203" pitchFamily="34" charset="0"/>
              </a:rPr>
              <a:t>User-Friendly Interface and Training</a:t>
            </a:r>
            <a:r>
              <a:rPr lang="en-US" sz="1600" i="0" dirty="0">
                <a:effectLst/>
                <a:latin typeface="Segoe UI" panose="020B0502040204020203" pitchFamily="34" charset="0"/>
                <a:cs typeface="Segoe UI" panose="020B0502040204020203" pitchFamily="34" charset="0"/>
              </a:rPr>
              <a:t>: The application's intuitive user interface requires minimal training, allowing users to quickly adapt to the system. This reduces the learning curve and enhances user satisfaction.</a:t>
            </a:r>
            <a:endParaRPr lang="en-ID" sz="1600" i="0" dirty="0">
              <a:effectLst/>
              <a:latin typeface="Segoe UI" panose="020B0502040204020203" pitchFamily="34" charset="0"/>
              <a:cs typeface="Segoe UI" panose="020B0502040204020203" pitchFamily="34" charset="0"/>
            </a:endParaRPr>
          </a:p>
        </p:txBody>
      </p:sp>
      <p:grpSp>
        <p:nvGrpSpPr>
          <p:cNvPr id="46" name="Group 45">
            <a:extLst>
              <a:ext uri="{FF2B5EF4-FFF2-40B4-BE49-F238E27FC236}">
                <a16:creationId xmlns:a16="http://schemas.microsoft.com/office/drawing/2014/main" id="{79C8DD55-6939-E60D-B892-2F5D855C12B2}"/>
              </a:ext>
            </a:extLst>
          </p:cNvPr>
          <p:cNvGrpSpPr/>
          <p:nvPr/>
        </p:nvGrpSpPr>
        <p:grpSpPr>
          <a:xfrm>
            <a:off x="4193944" y="1645462"/>
            <a:ext cx="587620" cy="617685"/>
            <a:chOff x="1071717" y="4960836"/>
            <a:chExt cx="1268361" cy="1333255"/>
          </a:xfrm>
        </p:grpSpPr>
        <p:sp>
          <p:nvSpPr>
            <p:cNvPr id="42" name="Oval 41">
              <a:extLst>
                <a:ext uri="{FF2B5EF4-FFF2-40B4-BE49-F238E27FC236}">
                  <a16:creationId xmlns:a16="http://schemas.microsoft.com/office/drawing/2014/main" id="{27FC7212-90AD-DFD6-4A9D-C5D1A7B8F0F7}"/>
                </a:ext>
              </a:extLst>
            </p:cNvPr>
            <p:cNvSpPr/>
            <p:nvPr/>
          </p:nvSpPr>
          <p:spPr>
            <a:xfrm>
              <a:off x="1071717" y="5021917"/>
              <a:ext cx="1268361" cy="1268360"/>
            </a:xfrm>
            <a:prstGeom prst="ellipse">
              <a:avLst/>
            </a:prstGeom>
            <a:solidFill>
              <a:srgbClr val="F14E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Segoe UI Semibold" panose="020B0702040204020203" pitchFamily="34" charset="0"/>
                  <a:cs typeface="Segoe UI Semibold" panose="020B0702040204020203" pitchFamily="34" charset="0"/>
                </a:rPr>
                <a:t>1</a:t>
              </a:r>
            </a:p>
          </p:txBody>
        </p:sp>
        <p:sp>
          <p:nvSpPr>
            <p:cNvPr id="43" name="Arc 42">
              <a:extLst>
                <a:ext uri="{FF2B5EF4-FFF2-40B4-BE49-F238E27FC236}">
                  <a16:creationId xmlns:a16="http://schemas.microsoft.com/office/drawing/2014/main" id="{8F3F7B35-4D3A-A03E-BFE3-7814C6924B94}"/>
                </a:ext>
              </a:extLst>
            </p:cNvPr>
            <p:cNvSpPr/>
            <p:nvPr/>
          </p:nvSpPr>
          <p:spPr>
            <a:xfrm>
              <a:off x="1075604" y="5024501"/>
              <a:ext cx="1264472" cy="1269590"/>
            </a:xfrm>
            <a:prstGeom prst="arc">
              <a:avLst>
                <a:gd name="adj1" fmla="val 16200000"/>
                <a:gd name="adj2" fmla="val 8794512"/>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Oval 43">
              <a:extLst>
                <a:ext uri="{FF2B5EF4-FFF2-40B4-BE49-F238E27FC236}">
                  <a16:creationId xmlns:a16="http://schemas.microsoft.com/office/drawing/2014/main" id="{5ACE2EB7-B24A-2BB6-E10A-5868EC9692B7}"/>
                </a:ext>
              </a:extLst>
            </p:cNvPr>
            <p:cNvSpPr/>
            <p:nvPr/>
          </p:nvSpPr>
          <p:spPr>
            <a:xfrm>
              <a:off x="1668534" y="4960836"/>
              <a:ext cx="114729" cy="114729"/>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334D912D-540A-A42D-BB1B-67DAEA68EC6E}"/>
                </a:ext>
              </a:extLst>
            </p:cNvPr>
            <p:cNvSpPr/>
            <p:nvPr/>
          </p:nvSpPr>
          <p:spPr>
            <a:xfrm>
              <a:off x="1108096" y="5953894"/>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893BCCEB-CDF1-E516-5838-9C6D54054923}"/>
              </a:ext>
            </a:extLst>
          </p:cNvPr>
          <p:cNvGrpSpPr/>
          <p:nvPr/>
        </p:nvGrpSpPr>
        <p:grpSpPr>
          <a:xfrm>
            <a:off x="4193944" y="5312312"/>
            <a:ext cx="587620" cy="589386"/>
            <a:chOff x="1071716" y="5021919"/>
            <a:chExt cx="1268361" cy="1272172"/>
          </a:xfrm>
        </p:grpSpPr>
        <p:sp>
          <p:nvSpPr>
            <p:cNvPr id="53" name="Oval 52">
              <a:extLst>
                <a:ext uri="{FF2B5EF4-FFF2-40B4-BE49-F238E27FC236}">
                  <a16:creationId xmlns:a16="http://schemas.microsoft.com/office/drawing/2014/main" id="{CA40D4B4-770C-1ABB-A2A7-61B214E43EE8}"/>
                </a:ext>
              </a:extLst>
            </p:cNvPr>
            <p:cNvSpPr/>
            <p:nvPr/>
          </p:nvSpPr>
          <p:spPr>
            <a:xfrm>
              <a:off x="1071716" y="5021919"/>
              <a:ext cx="1268361" cy="1268361"/>
            </a:xfrm>
            <a:prstGeom prst="ellipse">
              <a:avLst/>
            </a:prstGeom>
            <a:solidFill>
              <a:srgbClr val="555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Segoe UI Semibold" panose="020B0702040204020203" pitchFamily="34" charset="0"/>
                  <a:cs typeface="Segoe UI Semibold" panose="020B0702040204020203" pitchFamily="34" charset="0"/>
                </a:rPr>
                <a:t>4</a:t>
              </a:r>
            </a:p>
          </p:txBody>
        </p:sp>
        <p:sp>
          <p:nvSpPr>
            <p:cNvPr id="54" name="Arc 53">
              <a:extLst>
                <a:ext uri="{FF2B5EF4-FFF2-40B4-BE49-F238E27FC236}">
                  <a16:creationId xmlns:a16="http://schemas.microsoft.com/office/drawing/2014/main" id="{6738652F-2942-1745-DF24-10EBA3CE1184}"/>
                </a:ext>
              </a:extLst>
            </p:cNvPr>
            <p:cNvSpPr/>
            <p:nvPr/>
          </p:nvSpPr>
          <p:spPr>
            <a:xfrm>
              <a:off x="1075604" y="5024501"/>
              <a:ext cx="1264472" cy="1269590"/>
            </a:xfrm>
            <a:prstGeom prst="arc">
              <a:avLst>
                <a:gd name="adj1" fmla="val 2841354"/>
                <a:gd name="adj2" fmla="val 14198782"/>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a:extLst>
                <a:ext uri="{FF2B5EF4-FFF2-40B4-BE49-F238E27FC236}">
                  <a16:creationId xmlns:a16="http://schemas.microsoft.com/office/drawing/2014/main" id="{8E191879-4E1F-03D9-FA5F-EC0CF180B0A5}"/>
                </a:ext>
              </a:extLst>
            </p:cNvPr>
            <p:cNvSpPr/>
            <p:nvPr/>
          </p:nvSpPr>
          <p:spPr>
            <a:xfrm>
              <a:off x="1348970" y="5053355"/>
              <a:ext cx="114729" cy="114729"/>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50544CBD-AD25-0587-C283-629655C89DE7}"/>
                </a:ext>
              </a:extLst>
            </p:cNvPr>
            <p:cNvSpPr/>
            <p:nvPr/>
          </p:nvSpPr>
          <p:spPr>
            <a:xfrm>
              <a:off x="2115510" y="6048224"/>
              <a:ext cx="114729" cy="114729"/>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2661E4D-5343-B659-0A31-A2971AB9B700}"/>
              </a:ext>
            </a:extLst>
          </p:cNvPr>
          <p:cNvGrpSpPr/>
          <p:nvPr/>
        </p:nvGrpSpPr>
        <p:grpSpPr>
          <a:xfrm>
            <a:off x="7346714" y="1654986"/>
            <a:ext cx="587620" cy="608160"/>
            <a:chOff x="1071716" y="4981395"/>
            <a:chExt cx="1268361" cy="1312696"/>
          </a:xfrm>
        </p:grpSpPr>
        <p:sp>
          <p:nvSpPr>
            <p:cNvPr id="58" name="Oval 57">
              <a:extLst>
                <a:ext uri="{FF2B5EF4-FFF2-40B4-BE49-F238E27FC236}">
                  <a16:creationId xmlns:a16="http://schemas.microsoft.com/office/drawing/2014/main" id="{9EFFE5EB-2F96-558F-4091-C1D652EB55FE}"/>
                </a:ext>
              </a:extLst>
            </p:cNvPr>
            <p:cNvSpPr/>
            <p:nvPr/>
          </p:nvSpPr>
          <p:spPr>
            <a:xfrm>
              <a:off x="1071716" y="5021919"/>
              <a:ext cx="1268361" cy="1268361"/>
            </a:xfrm>
            <a:prstGeom prst="ellipse">
              <a:avLst/>
            </a:prstGeom>
            <a:solidFill>
              <a:srgbClr val="FFD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Segoe UI Semibold" panose="020B0702040204020203" pitchFamily="34" charset="0"/>
                  <a:cs typeface="Segoe UI Semibold" panose="020B0702040204020203" pitchFamily="34" charset="0"/>
                </a:rPr>
                <a:t>2</a:t>
              </a:r>
            </a:p>
          </p:txBody>
        </p:sp>
        <p:sp>
          <p:nvSpPr>
            <p:cNvPr id="59" name="Arc 58">
              <a:extLst>
                <a:ext uri="{FF2B5EF4-FFF2-40B4-BE49-F238E27FC236}">
                  <a16:creationId xmlns:a16="http://schemas.microsoft.com/office/drawing/2014/main" id="{0F2AFDB6-D723-5327-8492-C7C4381E78C8}"/>
                </a:ext>
              </a:extLst>
            </p:cNvPr>
            <p:cNvSpPr/>
            <p:nvPr/>
          </p:nvSpPr>
          <p:spPr>
            <a:xfrm>
              <a:off x="1075604" y="5024501"/>
              <a:ext cx="1264472" cy="1269590"/>
            </a:xfrm>
            <a:prstGeom prst="arc">
              <a:avLst>
                <a:gd name="adj1" fmla="val 1746742"/>
                <a:gd name="adj2" fmla="val 1525226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Oval 59">
              <a:extLst>
                <a:ext uri="{FF2B5EF4-FFF2-40B4-BE49-F238E27FC236}">
                  <a16:creationId xmlns:a16="http://schemas.microsoft.com/office/drawing/2014/main" id="{2EC708D3-1515-E174-95FC-2A4C745401A7}"/>
                </a:ext>
              </a:extLst>
            </p:cNvPr>
            <p:cNvSpPr/>
            <p:nvPr/>
          </p:nvSpPr>
          <p:spPr>
            <a:xfrm>
              <a:off x="1529759" y="4981395"/>
              <a:ext cx="114729" cy="114729"/>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5BC9706B-D314-BD16-A104-EA0FA6F22AA2}"/>
                </a:ext>
              </a:extLst>
            </p:cNvPr>
            <p:cNvSpPr/>
            <p:nvPr/>
          </p:nvSpPr>
          <p:spPr>
            <a:xfrm>
              <a:off x="2207199" y="5883697"/>
              <a:ext cx="114729" cy="114729"/>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D6FFB635-713B-9E1F-02BF-69B22A9A2691}"/>
              </a:ext>
            </a:extLst>
          </p:cNvPr>
          <p:cNvGrpSpPr/>
          <p:nvPr/>
        </p:nvGrpSpPr>
        <p:grpSpPr>
          <a:xfrm>
            <a:off x="7346714" y="5312313"/>
            <a:ext cx="587620" cy="614915"/>
            <a:chOff x="1071716" y="5021919"/>
            <a:chExt cx="1268361" cy="1327275"/>
          </a:xfrm>
        </p:grpSpPr>
        <p:sp>
          <p:nvSpPr>
            <p:cNvPr id="63" name="Oval 62">
              <a:extLst>
                <a:ext uri="{FF2B5EF4-FFF2-40B4-BE49-F238E27FC236}">
                  <a16:creationId xmlns:a16="http://schemas.microsoft.com/office/drawing/2014/main" id="{700538AA-F4D7-9DBC-5202-14535DE1D44C}"/>
                </a:ext>
              </a:extLst>
            </p:cNvPr>
            <p:cNvSpPr/>
            <p:nvPr/>
          </p:nvSpPr>
          <p:spPr>
            <a:xfrm>
              <a:off x="1071716" y="5021919"/>
              <a:ext cx="1268361" cy="1268361"/>
            </a:xfrm>
            <a:prstGeom prst="ellipse">
              <a:avLst/>
            </a:prstGeom>
            <a:solidFill>
              <a:srgbClr val="10A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Segoe UI Semibold" panose="020B0702040204020203" pitchFamily="34" charset="0"/>
                  <a:cs typeface="Segoe UI Semibold" panose="020B0702040204020203" pitchFamily="34" charset="0"/>
                </a:rPr>
                <a:t>3</a:t>
              </a:r>
            </a:p>
          </p:txBody>
        </p:sp>
        <p:sp>
          <p:nvSpPr>
            <p:cNvPr id="64" name="Arc 63">
              <a:extLst>
                <a:ext uri="{FF2B5EF4-FFF2-40B4-BE49-F238E27FC236}">
                  <a16:creationId xmlns:a16="http://schemas.microsoft.com/office/drawing/2014/main" id="{49A3F423-3D69-1FC2-3D2E-E65ED76F2B15}"/>
                </a:ext>
              </a:extLst>
            </p:cNvPr>
            <p:cNvSpPr/>
            <p:nvPr/>
          </p:nvSpPr>
          <p:spPr>
            <a:xfrm>
              <a:off x="1075604" y="5024501"/>
              <a:ext cx="1264472" cy="1269590"/>
            </a:xfrm>
            <a:prstGeom prst="arc">
              <a:avLst>
                <a:gd name="adj1" fmla="val 5471863"/>
                <a:gd name="adj2" fmla="val 17848771"/>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327A3FF0-ABB2-6E32-B97E-28D28804F3F0}"/>
                </a:ext>
              </a:extLst>
            </p:cNvPr>
            <p:cNvSpPr/>
            <p:nvPr/>
          </p:nvSpPr>
          <p:spPr>
            <a:xfrm>
              <a:off x="1925525" y="5053352"/>
              <a:ext cx="114729" cy="114729"/>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C2DBF7F4-D2F4-01EB-3440-AE3760640113}"/>
                </a:ext>
              </a:extLst>
            </p:cNvPr>
            <p:cNvSpPr/>
            <p:nvPr/>
          </p:nvSpPr>
          <p:spPr>
            <a:xfrm>
              <a:off x="1652058" y="6234465"/>
              <a:ext cx="114729" cy="114729"/>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93691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AC54594-CC17-EFC1-5A41-077AD41218AF}"/>
              </a:ext>
            </a:extLst>
          </p:cNvPr>
          <p:cNvGrpSpPr/>
          <p:nvPr/>
        </p:nvGrpSpPr>
        <p:grpSpPr>
          <a:xfrm flipH="1">
            <a:off x="4428153" y="427706"/>
            <a:ext cx="7249337" cy="5926387"/>
            <a:chOff x="15606378" y="193332"/>
            <a:chExt cx="7977492" cy="6521659"/>
          </a:xfrm>
        </p:grpSpPr>
        <p:sp>
          <p:nvSpPr>
            <p:cNvPr id="5" name="Freeform: Shape 4">
              <a:extLst>
                <a:ext uri="{FF2B5EF4-FFF2-40B4-BE49-F238E27FC236}">
                  <a16:creationId xmlns:a16="http://schemas.microsoft.com/office/drawing/2014/main" id="{0D57A738-C804-82C2-B338-25FB03B4A52D}"/>
                </a:ext>
              </a:extLst>
            </p:cNvPr>
            <p:cNvSpPr/>
            <p:nvPr/>
          </p:nvSpPr>
          <p:spPr>
            <a:xfrm>
              <a:off x="16171135" y="554583"/>
              <a:ext cx="7412735" cy="5932639"/>
            </a:xfrm>
            <a:custGeom>
              <a:avLst/>
              <a:gdLst>
                <a:gd name="connsiteX0" fmla="*/ 0 w 7412735"/>
                <a:gd name="connsiteY0" fmla="*/ 0 h 5932639"/>
                <a:gd name="connsiteX1" fmla="*/ 0 w 7412735"/>
                <a:gd name="connsiteY1" fmla="*/ 5932640 h 5932639"/>
                <a:gd name="connsiteX2" fmla="*/ 7412736 w 7412735"/>
                <a:gd name="connsiteY2" fmla="*/ 5932640 h 5932639"/>
                <a:gd name="connsiteX3" fmla="*/ 7412736 w 7412735"/>
                <a:gd name="connsiteY3" fmla="*/ 0 h 5932639"/>
                <a:gd name="connsiteX4" fmla="*/ 0 w 7412735"/>
                <a:gd name="connsiteY4" fmla="*/ 0 h 5932639"/>
                <a:gd name="connsiteX5" fmla="*/ 7400418 w 7412735"/>
                <a:gd name="connsiteY5" fmla="*/ 740042 h 5932639"/>
                <a:gd name="connsiteX6" fmla="*/ 6672707 w 7412735"/>
                <a:gd name="connsiteY6" fmla="*/ 740042 h 5932639"/>
                <a:gd name="connsiteX7" fmla="*/ 6672707 w 7412735"/>
                <a:gd name="connsiteY7" fmla="*/ 12332 h 5932639"/>
                <a:gd name="connsiteX8" fmla="*/ 7400418 w 7412735"/>
                <a:gd name="connsiteY8" fmla="*/ 12332 h 5932639"/>
                <a:gd name="connsiteX9" fmla="*/ 7400418 w 7412735"/>
                <a:gd name="connsiteY9" fmla="*/ 740042 h 5932639"/>
                <a:gd name="connsiteX10" fmla="*/ 3700215 w 7412735"/>
                <a:gd name="connsiteY10" fmla="*/ 2972505 h 5932639"/>
                <a:gd name="connsiteX11" fmla="*/ 3700215 w 7412735"/>
                <a:gd name="connsiteY11" fmla="*/ 3700215 h 5932639"/>
                <a:gd name="connsiteX12" fmla="*/ 2972505 w 7412735"/>
                <a:gd name="connsiteY12" fmla="*/ 3700215 h 5932639"/>
                <a:gd name="connsiteX13" fmla="*/ 2972505 w 7412735"/>
                <a:gd name="connsiteY13" fmla="*/ 2972505 h 5932639"/>
                <a:gd name="connsiteX14" fmla="*/ 3700215 w 7412735"/>
                <a:gd name="connsiteY14" fmla="*/ 2972505 h 5932639"/>
                <a:gd name="connsiteX15" fmla="*/ 2972505 w 7412735"/>
                <a:gd name="connsiteY15" fmla="*/ 2960173 h 5932639"/>
                <a:gd name="connsiteX16" fmla="*/ 2972505 w 7412735"/>
                <a:gd name="connsiteY16" fmla="*/ 2232463 h 5932639"/>
                <a:gd name="connsiteX17" fmla="*/ 3700215 w 7412735"/>
                <a:gd name="connsiteY17" fmla="*/ 2232463 h 5932639"/>
                <a:gd name="connsiteX18" fmla="*/ 3700215 w 7412735"/>
                <a:gd name="connsiteY18" fmla="*/ 2960173 h 5932639"/>
                <a:gd name="connsiteX19" fmla="*/ 2972505 w 7412735"/>
                <a:gd name="connsiteY19" fmla="*/ 2960173 h 5932639"/>
                <a:gd name="connsiteX20" fmla="*/ 3712547 w 7412735"/>
                <a:gd name="connsiteY20" fmla="*/ 2972505 h 5932639"/>
                <a:gd name="connsiteX21" fmla="*/ 4440238 w 7412735"/>
                <a:gd name="connsiteY21" fmla="*/ 2972505 h 5932639"/>
                <a:gd name="connsiteX22" fmla="*/ 4440238 w 7412735"/>
                <a:gd name="connsiteY22" fmla="*/ 3700215 h 5932639"/>
                <a:gd name="connsiteX23" fmla="*/ 3712547 w 7412735"/>
                <a:gd name="connsiteY23" fmla="*/ 3700215 h 5932639"/>
                <a:gd name="connsiteX24" fmla="*/ 3712547 w 7412735"/>
                <a:gd name="connsiteY24" fmla="*/ 2972505 h 5932639"/>
                <a:gd name="connsiteX25" fmla="*/ 3712547 w 7412735"/>
                <a:gd name="connsiteY25" fmla="*/ 2972505 h 5932639"/>
                <a:gd name="connsiteX26" fmla="*/ 3712547 w 7412735"/>
                <a:gd name="connsiteY26" fmla="*/ 2960173 h 5932639"/>
                <a:gd name="connsiteX27" fmla="*/ 3712547 w 7412735"/>
                <a:gd name="connsiteY27" fmla="*/ 2232463 h 5932639"/>
                <a:gd name="connsiteX28" fmla="*/ 4440238 w 7412735"/>
                <a:gd name="connsiteY28" fmla="*/ 2232463 h 5932639"/>
                <a:gd name="connsiteX29" fmla="*/ 4440238 w 7412735"/>
                <a:gd name="connsiteY29" fmla="*/ 2960173 h 5932639"/>
                <a:gd name="connsiteX30" fmla="*/ 3712547 w 7412735"/>
                <a:gd name="connsiteY30" fmla="*/ 2960173 h 5932639"/>
                <a:gd name="connsiteX31" fmla="*/ 4452556 w 7412735"/>
                <a:gd name="connsiteY31" fmla="*/ 2232463 h 5932639"/>
                <a:gd name="connsiteX32" fmla="*/ 5180330 w 7412735"/>
                <a:gd name="connsiteY32" fmla="*/ 2232463 h 5932639"/>
                <a:gd name="connsiteX33" fmla="*/ 5180330 w 7412735"/>
                <a:gd name="connsiteY33" fmla="*/ 2960173 h 5932639"/>
                <a:gd name="connsiteX34" fmla="*/ 4452556 w 7412735"/>
                <a:gd name="connsiteY34" fmla="*/ 2960173 h 5932639"/>
                <a:gd name="connsiteX35" fmla="*/ 4452556 w 7412735"/>
                <a:gd name="connsiteY35" fmla="*/ 2232463 h 5932639"/>
                <a:gd name="connsiteX36" fmla="*/ 4452556 w 7412735"/>
                <a:gd name="connsiteY36" fmla="*/ 2220125 h 5932639"/>
                <a:gd name="connsiteX37" fmla="*/ 4452556 w 7412735"/>
                <a:gd name="connsiteY37" fmla="*/ 1492415 h 5932639"/>
                <a:gd name="connsiteX38" fmla="*/ 5180330 w 7412735"/>
                <a:gd name="connsiteY38" fmla="*/ 1492415 h 5932639"/>
                <a:gd name="connsiteX39" fmla="*/ 5180330 w 7412735"/>
                <a:gd name="connsiteY39" fmla="*/ 2220125 h 5932639"/>
                <a:gd name="connsiteX40" fmla="*/ 4452556 w 7412735"/>
                <a:gd name="connsiteY40" fmla="*/ 2220125 h 5932639"/>
                <a:gd name="connsiteX41" fmla="*/ 4440238 w 7412735"/>
                <a:gd name="connsiteY41" fmla="*/ 2220125 h 5932639"/>
                <a:gd name="connsiteX42" fmla="*/ 3712547 w 7412735"/>
                <a:gd name="connsiteY42" fmla="*/ 2220125 h 5932639"/>
                <a:gd name="connsiteX43" fmla="*/ 3712547 w 7412735"/>
                <a:gd name="connsiteY43" fmla="*/ 1492415 h 5932639"/>
                <a:gd name="connsiteX44" fmla="*/ 4440238 w 7412735"/>
                <a:gd name="connsiteY44" fmla="*/ 1492415 h 5932639"/>
                <a:gd name="connsiteX45" fmla="*/ 4440238 w 7412735"/>
                <a:gd name="connsiteY45" fmla="*/ 2220125 h 5932639"/>
                <a:gd name="connsiteX46" fmla="*/ 3700215 w 7412735"/>
                <a:gd name="connsiteY46" fmla="*/ 2220125 h 5932639"/>
                <a:gd name="connsiteX47" fmla="*/ 2972505 w 7412735"/>
                <a:gd name="connsiteY47" fmla="*/ 2220125 h 5932639"/>
                <a:gd name="connsiteX48" fmla="*/ 2972505 w 7412735"/>
                <a:gd name="connsiteY48" fmla="*/ 1492415 h 5932639"/>
                <a:gd name="connsiteX49" fmla="*/ 3700215 w 7412735"/>
                <a:gd name="connsiteY49" fmla="*/ 1492415 h 5932639"/>
                <a:gd name="connsiteX50" fmla="*/ 3700215 w 7412735"/>
                <a:gd name="connsiteY50" fmla="*/ 2220125 h 5932639"/>
                <a:gd name="connsiteX51" fmla="*/ 2960173 w 7412735"/>
                <a:gd name="connsiteY51" fmla="*/ 2220125 h 5932639"/>
                <a:gd name="connsiteX52" fmla="*/ 2232463 w 7412735"/>
                <a:gd name="connsiteY52" fmla="*/ 2220125 h 5932639"/>
                <a:gd name="connsiteX53" fmla="*/ 2232463 w 7412735"/>
                <a:gd name="connsiteY53" fmla="*/ 1492415 h 5932639"/>
                <a:gd name="connsiteX54" fmla="*/ 2960173 w 7412735"/>
                <a:gd name="connsiteY54" fmla="*/ 1492415 h 5932639"/>
                <a:gd name="connsiteX55" fmla="*/ 2960173 w 7412735"/>
                <a:gd name="connsiteY55" fmla="*/ 2220125 h 5932639"/>
                <a:gd name="connsiteX56" fmla="*/ 2960173 w 7412735"/>
                <a:gd name="connsiteY56" fmla="*/ 2232463 h 5932639"/>
                <a:gd name="connsiteX57" fmla="*/ 2960173 w 7412735"/>
                <a:gd name="connsiteY57" fmla="*/ 2960173 h 5932639"/>
                <a:gd name="connsiteX58" fmla="*/ 2232463 w 7412735"/>
                <a:gd name="connsiteY58" fmla="*/ 2960173 h 5932639"/>
                <a:gd name="connsiteX59" fmla="*/ 2232463 w 7412735"/>
                <a:gd name="connsiteY59" fmla="*/ 2232463 h 5932639"/>
                <a:gd name="connsiteX60" fmla="*/ 2960173 w 7412735"/>
                <a:gd name="connsiteY60" fmla="*/ 2232463 h 5932639"/>
                <a:gd name="connsiteX61" fmla="*/ 2960173 w 7412735"/>
                <a:gd name="connsiteY61" fmla="*/ 2972505 h 5932639"/>
                <a:gd name="connsiteX62" fmla="*/ 2960173 w 7412735"/>
                <a:gd name="connsiteY62" fmla="*/ 3700215 h 5932639"/>
                <a:gd name="connsiteX63" fmla="*/ 2232463 w 7412735"/>
                <a:gd name="connsiteY63" fmla="*/ 3700215 h 5932639"/>
                <a:gd name="connsiteX64" fmla="*/ 2232463 w 7412735"/>
                <a:gd name="connsiteY64" fmla="*/ 2972505 h 5932639"/>
                <a:gd name="connsiteX65" fmla="*/ 2960173 w 7412735"/>
                <a:gd name="connsiteY65" fmla="*/ 2972505 h 5932639"/>
                <a:gd name="connsiteX66" fmla="*/ 2960173 w 7412735"/>
                <a:gd name="connsiteY66" fmla="*/ 3712547 h 5932639"/>
                <a:gd name="connsiteX67" fmla="*/ 2960173 w 7412735"/>
                <a:gd name="connsiteY67" fmla="*/ 4440257 h 5932639"/>
                <a:gd name="connsiteX68" fmla="*/ 2232463 w 7412735"/>
                <a:gd name="connsiteY68" fmla="*/ 4440257 h 5932639"/>
                <a:gd name="connsiteX69" fmla="*/ 2232463 w 7412735"/>
                <a:gd name="connsiteY69" fmla="*/ 3712547 h 5932639"/>
                <a:gd name="connsiteX70" fmla="*/ 2960173 w 7412735"/>
                <a:gd name="connsiteY70" fmla="*/ 3712547 h 5932639"/>
                <a:gd name="connsiteX71" fmla="*/ 2972505 w 7412735"/>
                <a:gd name="connsiteY71" fmla="*/ 3712547 h 5932639"/>
                <a:gd name="connsiteX72" fmla="*/ 3700215 w 7412735"/>
                <a:gd name="connsiteY72" fmla="*/ 3712547 h 5932639"/>
                <a:gd name="connsiteX73" fmla="*/ 3700215 w 7412735"/>
                <a:gd name="connsiteY73" fmla="*/ 4440257 h 5932639"/>
                <a:gd name="connsiteX74" fmla="*/ 2972505 w 7412735"/>
                <a:gd name="connsiteY74" fmla="*/ 4440257 h 5932639"/>
                <a:gd name="connsiteX75" fmla="*/ 2972505 w 7412735"/>
                <a:gd name="connsiteY75" fmla="*/ 3712547 h 5932639"/>
                <a:gd name="connsiteX76" fmla="*/ 3712547 w 7412735"/>
                <a:gd name="connsiteY76" fmla="*/ 3712547 h 5932639"/>
                <a:gd name="connsiteX77" fmla="*/ 4440238 w 7412735"/>
                <a:gd name="connsiteY77" fmla="*/ 3712547 h 5932639"/>
                <a:gd name="connsiteX78" fmla="*/ 4440238 w 7412735"/>
                <a:gd name="connsiteY78" fmla="*/ 4440257 h 5932639"/>
                <a:gd name="connsiteX79" fmla="*/ 3712547 w 7412735"/>
                <a:gd name="connsiteY79" fmla="*/ 4440257 h 5932639"/>
                <a:gd name="connsiteX80" fmla="*/ 3712547 w 7412735"/>
                <a:gd name="connsiteY80" fmla="*/ 3712547 h 5932639"/>
                <a:gd name="connsiteX81" fmla="*/ 3712547 w 7412735"/>
                <a:gd name="connsiteY81" fmla="*/ 3712547 h 5932639"/>
                <a:gd name="connsiteX82" fmla="*/ 4452556 w 7412735"/>
                <a:gd name="connsiteY82" fmla="*/ 3712547 h 5932639"/>
                <a:gd name="connsiteX83" fmla="*/ 5180330 w 7412735"/>
                <a:gd name="connsiteY83" fmla="*/ 3712547 h 5932639"/>
                <a:gd name="connsiteX84" fmla="*/ 5180330 w 7412735"/>
                <a:gd name="connsiteY84" fmla="*/ 4440257 h 5932639"/>
                <a:gd name="connsiteX85" fmla="*/ 4452556 w 7412735"/>
                <a:gd name="connsiteY85" fmla="*/ 4440257 h 5932639"/>
                <a:gd name="connsiteX86" fmla="*/ 4452556 w 7412735"/>
                <a:gd name="connsiteY86" fmla="*/ 3712547 h 5932639"/>
                <a:gd name="connsiteX87" fmla="*/ 4452556 w 7412735"/>
                <a:gd name="connsiteY87" fmla="*/ 3700215 h 5932639"/>
                <a:gd name="connsiteX88" fmla="*/ 4452556 w 7412735"/>
                <a:gd name="connsiteY88" fmla="*/ 2972505 h 5932639"/>
                <a:gd name="connsiteX89" fmla="*/ 5180330 w 7412735"/>
                <a:gd name="connsiteY89" fmla="*/ 2972505 h 5932639"/>
                <a:gd name="connsiteX90" fmla="*/ 5180330 w 7412735"/>
                <a:gd name="connsiteY90" fmla="*/ 3700215 h 5932639"/>
                <a:gd name="connsiteX91" fmla="*/ 4452556 w 7412735"/>
                <a:gd name="connsiteY91" fmla="*/ 3700215 h 5932639"/>
                <a:gd name="connsiteX92" fmla="*/ 5192649 w 7412735"/>
                <a:gd name="connsiteY92" fmla="*/ 2972505 h 5932639"/>
                <a:gd name="connsiteX93" fmla="*/ 5920359 w 7412735"/>
                <a:gd name="connsiteY93" fmla="*/ 2972505 h 5932639"/>
                <a:gd name="connsiteX94" fmla="*/ 5920359 w 7412735"/>
                <a:gd name="connsiteY94" fmla="*/ 3700215 h 5932639"/>
                <a:gd name="connsiteX95" fmla="*/ 5192649 w 7412735"/>
                <a:gd name="connsiteY95" fmla="*/ 3700215 h 5932639"/>
                <a:gd name="connsiteX96" fmla="*/ 5192649 w 7412735"/>
                <a:gd name="connsiteY96" fmla="*/ 2972505 h 5932639"/>
                <a:gd name="connsiteX97" fmla="*/ 5192649 w 7412735"/>
                <a:gd name="connsiteY97" fmla="*/ 2960173 h 5932639"/>
                <a:gd name="connsiteX98" fmla="*/ 5192649 w 7412735"/>
                <a:gd name="connsiteY98" fmla="*/ 2232463 h 5932639"/>
                <a:gd name="connsiteX99" fmla="*/ 5920359 w 7412735"/>
                <a:gd name="connsiteY99" fmla="*/ 2232463 h 5932639"/>
                <a:gd name="connsiteX100" fmla="*/ 5920359 w 7412735"/>
                <a:gd name="connsiteY100" fmla="*/ 2960173 h 5932639"/>
                <a:gd name="connsiteX101" fmla="*/ 5192649 w 7412735"/>
                <a:gd name="connsiteY101" fmla="*/ 2960173 h 5932639"/>
                <a:gd name="connsiteX102" fmla="*/ 5192649 w 7412735"/>
                <a:gd name="connsiteY102" fmla="*/ 2220125 h 5932639"/>
                <a:gd name="connsiteX103" fmla="*/ 5192649 w 7412735"/>
                <a:gd name="connsiteY103" fmla="*/ 1492415 h 5932639"/>
                <a:gd name="connsiteX104" fmla="*/ 5920359 w 7412735"/>
                <a:gd name="connsiteY104" fmla="*/ 1492415 h 5932639"/>
                <a:gd name="connsiteX105" fmla="*/ 5920359 w 7412735"/>
                <a:gd name="connsiteY105" fmla="*/ 2220125 h 5932639"/>
                <a:gd name="connsiteX106" fmla="*/ 5192649 w 7412735"/>
                <a:gd name="connsiteY106" fmla="*/ 2220125 h 5932639"/>
                <a:gd name="connsiteX107" fmla="*/ 5192649 w 7412735"/>
                <a:gd name="connsiteY107" fmla="*/ 1480084 h 5932639"/>
                <a:gd name="connsiteX108" fmla="*/ 5192649 w 7412735"/>
                <a:gd name="connsiteY108" fmla="*/ 752373 h 5932639"/>
                <a:gd name="connsiteX109" fmla="*/ 5920359 w 7412735"/>
                <a:gd name="connsiteY109" fmla="*/ 752373 h 5932639"/>
                <a:gd name="connsiteX110" fmla="*/ 5920359 w 7412735"/>
                <a:gd name="connsiteY110" fmla="*/ 1480084 h 5932639"/>
                <a:gd name="connsiteX111" fmla="*/ 5192649 w 7412735"/>
                <a:gd name="connsiteY111" fmla="*/ 1480084 h 5932639"/>
                <a:gd name="connsiteX112" fmla="*/ 5180330 w 7412735"/>
                <a:gd name="connsiteY112" fmla="*/ 1480084 h 5932639"/>
                <a:gd name="connsiteX113" fmla="*/ 4452556 w 7412735"/>
                <a:gd name="connsiteY113" fmla="*/ 1480084 h 5932639"/>
                <a:gd name="connsiteX114" fmla="*/ 4452556 w 7412735"/>
                <a:gd name="connsiteY114" fmla="*/ 752373 h 5932639"/>
                <a:gd name="connsiteX115" fmla="*/ 5180330 w 7412735"/>
                <a:gd name="connsiteY115" fmla="*/ 752373 h 5932639"/>
                <a:gd name="connsiteX116" fmla="*/ 5180330 w 7412735"/>
                <a:gd name="connsiteY116" fmla="*/ 1480084 h 5932639"/>
                <a:gd name="connsiteX117" fmla="*/ 4440238 w 7412735"/>
                <a:gd name="connsiteY117" fmla="*/ 1480084 h 5932639"/>
                <a:gd name="connsiteX118" fmla="*/ 3712547 w 7412735"/>
                <a:gd name="connsiteY118" fmla="*/ 1480084 h 5932639"/>
                <a:gd name="connsiteX119" fmla="*/ 3712547 w 7412735"/>
                <a:gd name="connsiteY119" fmla="*/ 752373 h 5932639"/>
                <a:gd name="connsiteX120" fmla="*/ 4440238 w 7412735"/>
                <a:gd name="connsiteY120" fmla="*/ 752373 h 5932639"/>
                <a:gd name="connsiteX121" fmla="*/ 4440238 w 7412735"/>
                <a:gd name="connsiteY121" fmla="*/ 1480084 h 5932639"/>
                <a:gd name="connsiteX122" fmla="*/ 3700215 w 7412735"/>
                <a:gd name="connsiteY122" fmla="*/ 1480084 h 5932639"/>
                <a:gd name="connsiteX123" fmla="*/ 2972505 w 7412735"/>
                <a:gd name="connsiteY123" fmla="*/ 1480084 h 5932639"/>
                <a:gd name="connsiteX124" fmla="*/ 2972505 w 7412735"/>
                <a:gd name="connsiteY124" fmla="*/ 752373 h 5932639"/>
                <a:gd name="connsiteX125" fmla="*/ 3700215 w 7412735"/>
                <a:gd name="connsiteY125" fmla="*/ 752373 h 5932639"/>
                <a:gd name="connsiteX126" fmla="*/ 3700215 w 7412735"/>
                <a:gd name="connsiteY126" fmla="*/ 1480084 h 5932639"/>
                <a:gd name="connsiteX127" fmla="*/ 2960173 w 7412735"/>
                <a:gd name="connsiteY127" fmla="*/ 1480084 h 5932639"/>
                <a:gd name="connsiteX128" fmla="*/ 2232463 w 7412735"/>
                <a:gd name="connsiteY128" fmla="*/ 1480084 h 5932639"/>
                <a:gd name="connsiteX129" fmla="*/ 2232463 w 7412735"/>
                <a:gd name="connsiteY129" fmla="*/ 752373 h 5932639"/>
                <a:gd name="connsiteX130" fmla="*/ 2960173 w 7412735"/>
                <a:gd name="connsiteY130" fmla="*/ 752373 h 5932639"/>
                <a:gd name="connsiteX131" fmla="*/ 2960173 w 7412735"/>
                <a:gd name="connsiteY131" fmla="*/ 1480084 h 5932639"/>
                <a:gd name="connsiteX132" fmla="*/ 2220125 w 7412735"/>
                <a:gd name="connsiteY132" fmla="*/ 1480084 h 5932639"/>
                <a:gd name="connsiteX133" fmla="*/ 1492415 w 7412735"/>
                <a:gd name="connsiteY133" fmla="*/ 1480084 h 5932639"/>
                <a:gd name="connsiteX134" fmla="*/ 1492415 w 7412735"/>
                <a:gd name="connsiteY134" fmla="*/ 752373 h 5932639"/>
                <a:gd name="connsiteX135" fmla="*/ 2220125 w 7412735"/>
                <a:gd name="connsiteY135" fmla="*/ 752373 h 5932639"/>
                <a:gd name="connsiteX136" fmla="*/ 2220125 w 7412735"/>
                <a:gd name="connsiteY136" fmla="*/ 1480084 h 5932639"/>
                <a:gd name="connsiteX137" fmla="*/ 2220125 w 7412735"/>
                <a:gd name="connsiteY137" fmla="*/ 1492422 h 5932639"/>
                <a:gd name="connsiteX138" fmla="*/ 2220125 w 7412735"/>
                <a:gd name="connsiteY138" fmla="*/ 2220132 h 5932639"/>
                <a:gd name="connsiteX139" fmla="*/ 1492415 w 7412735"/>
                <a:gd name="connsiteY139" fmla="*/ 2220132 h 5932639"/>
                <a:gd name="connsiteX140" fmla="*/ 1492415 w 7412735"/>
                <a:gd name="connsiteY140" fmla="*/ 1492422 h 5932639"/>
                <a:gd name="connsiteX141" fmla="*/ 2220125 w 7412735"/>
                <a:gd name="connsiteY141" fmla="*/ 1492422 h 5932639"/>
                <a:gd name="connsiteX142" fmla="*/ 2220125 w 7412735"/>
                <a:gd name="connsiteY142" fmla="*/ 2232463 h 5932639"/>
                <a:gd name="connsiteX143" fmla="*/ 2220125 w 7412735"/>
                <a:gd name="connsiteY143" fmla="*/ 2960173 h 5932639"/>
                <a:gd name="connsiteX144" fmla="*/ 1492415 w 7412735"/>
                <a:gd name="connsiteY144" fmla="*/ 2960173 h 5932639"/>
                <a:gd name="connsiteX145" fmla="*/ 1492415 w 7412735"/>
                <a:gd name="connsiteY145" fmla="*/ 2232463 h 5932639"/>
                <a:gd name="connsiteX146" fmla="*/ 2220125 w 7412735"/>
                <a:gd name="connsiteY146" fmla="*/ 2232463 h 5932639"/>
                <a:gd name="connsiteX147" fmla="*/ 2220125 w 7412735"/>
                <a:gd name="connsiteY147" fmla="*/ 2972505 h 5932639"/>
                <a:gd name="connsiteX148" fmla="*/ 2220125 w 7412735"/>
                <a:gd name="connsiteY148" fmla="*/ 3700215 h 5932639"/>
                <a:gd name="connsiteX149" fmla="*/ 1492415 w 7412735"/>
                <a:gd name="connsiteY149" fmla="*/ 3700215 h 5932639"/>
                <a:gd name="connsiteX150" fmla="*/ 1492415 w 7412735"/>
                <a:gd name="connsiteY150" fmla="*/ 2972505 h 5932639"/>
                <a:gd name="connsiteX151" fmla="*/ 2220125 w 7412735"/>
                <a:gd name="connsiteY151" fmla="*/ 2972505 h 5932639"/>
                <a:gd name="connsiteX152" fmla="*/ 2220125 w 7412735"/>
                <a:gd name="connsiteY152" fmla="*/ 3712547 h 5932639"/>
                <a:gd name="connsiteX153" fmla="*/ 2220125 w 7412735"/>
                <a:gd name="connsiteY153" fmla="*/ 4440257 h 5932639"/>
                <a:gd name="connsiteX154" fmla="*/ 1492415 w 7412735"/>
                <a:gd name="connsiteY154" fmla="*/ 4440257 h 5932639"/>
                <a:gd name="connsiteX155" fmla="*/ 1492415 w 7412735"/>
                <a:gd name="connsiteY155" fmla="*/ 3712547 h 5932639"/>
                <a:gd name="connsiteX156" fmla="*/ 2220125 w 7412735"/>
                <a:gd name="connsiteY156" fmla="*/ 3712547 h 5932639"/>
                <a:gd name="connsiteX157" fmla="*/ 2220125 w 7412735"/>
                <a:gd name="connsiteY157" fmla="*/ 4452589 h 5932639"/>
                <a:gd name="connsiteX158" fmla="*/ 2220125 w 7412735"/>
                <a:gd name="connsiteY158" fmla="*/ 5180298 h 5932639"/>
                <a:gd name="connsiteX159" fmla="*/ 1492415 w 7412735"/>
                <a:gd name="connsiteY159" fmla="*/ 5180298 h 5932639"/>
                <a:gd name="connsiteX160" fmla="*/ 1492415 w 7412735"/>
                <a:gd name="connsiteY160" fmla="*/ 4452589 h 5932639"/>
                <a:gd name="connsiteX161" fmla="*/ 2220125 w 7412735"/>
                <a:gd name="connsiteY161" fmla="*/ 4452589 h 5932639"/>
                <a:gd name="connsiteX162" fmla="*/ 2232463 w 7412735"/>
                <a:gd name="connsiteY162" fmla="*/ 4452589 h 5932639"/>
                <a:gd name="connsiteX163" fmla="*/ 2960173 w 7412735"/>
                <a:gd name="connsiteY163" fmla="*/ 4452589 h 5932639"/>
                <a:gd name="connsiteX164" fmla="*/ 2960173 w 7412735"/>
                <a:gd name="connsiteY164" fmla="*/ 5180298 h 5932639"/>
                <a:gd name="connsiteX165" fmla="*/ 2232463 w 7412735"/>
                <a:gd name="connsiteY165" fmla="*/ 5180298 h 5932639"/>
                <a:gd name="connsiteX166" fmla="*/ 2232463 w 7412735"/>
                <a:gd name="connsiteY166" fmla="*/ 4452589 h 5932639"/>
                <a:gd name="connsiteX167" fmla="*/ 2972505 w 7412735"/>
                <a:gd name="connsiteY167" fmla="*/ 4452589 h 5932639"/>
                <a:gd name="connsiteX168" fmla="*/ 3700215 w 7412735"/>
                <a:gd name="connsiteY168" fmla="*/ 4452589 h 5932639"/>
                <a:gd name="connsiteX169" fmla="*/ 3700215 w 7412735"/>
                <a:gd name="connsiteY169" fmla="*/ 5180298 h 5932639"/>
                <a:gd name="connsiteX170" fmla="*/ 2972505 w 7412735"/>
                <a:gd name="connsiteY170" fmla="*/ 5180298 h 5932639"/>
                <a:gd name="connsiteX171" fmla="*/ 2972505 w 7412735"/>
                <a:gd name="connsiteY171" fmla="*/ 4452589 h 5932639"/>
                <a:gd name="connsiteX172" fmla="*/ 3712547 w 7412735"/>
                <a:gd name="connsiteY172" fmla="*/ 4452589 h 5932639"/>
                <a:gd name="connsiteX173" fmla="*/ 4440238 w 7412735"/>
                <a:gd name="connsiteY173" fmla="*/ 4452589 h 5932639"/>
                <a:gd name="connsiteX174" fmla="*/ 4440238 w 7412735"/>
                <a:gd name="connsiteY174" fmla="*/ 5180298 h 5932639"/>
                <a:gd name="connsiteX175" fmla="*/ 3712547 w 7412735"/>
                <a:gd name="connsiteY175" fmla="*/ 5180298 h 5932639"/>
                <a:gd name="connsiteX176" fmla="*/ 3712547 w 7412735"/>
                <a:gd name="connsiteY176" fmla="*/ 4452589 h 5932639"/>
                <a:gd name="connsiteX177" fmla="*/ 3712547 w 7412735"/>
                <a:gd name="connsiteY177" fmla="*/ 4452589 h 5932639"/>
                <a:gd name="connsiteX178" fmla="*/ 4452556 w 7412735"/>
                <a:gd name="connsiteY178" fmla="*/ 4452589 h 5932639"/>
                <a:gd name="connsiteX179" fmla="*/ 5180330 w 7412735"/>
                <a:gd name="connsiteY179" fmla="*/ 4452589 h 5932639"/>
                <a:gd name="connsiteX180" fmla="*/ 5180330 w 7412735"/>
                <a:gd name="connsiteY180" fmla="*/ 5180298 h 5932639"/>
                <a:gd name="connsiteX181" fmla="*/ 4452556 w 7412735"/>
                <a:gd name="connsiteY181" fmla="*/ 5180298 h 5932639"/>
                <a:gd name="connsiteX182" fmla="*/ 4452556 w 7412735"/>
                <a:gd name="connsiteY182" fmla="*/ 4452589 h 5932639"/>
                <a:gd name="connsiteX183" fmla="*/ 5192649 w 7412735"/>
                <a:gd name="connsiteY183" fmla="*/ 4452589 h 5932639"/>
                <a:gd name="connsiteX184" fmla="*/ 5920359 w 7412735"/>
                <a:gd name="connsiteY184" fmla="*/ 4452589 h 5932639"/>
                <a:gd name="connsiteX185" fmla="*/ 5920359 w 7412735"/>
                <a:gd name="connsiteY185" fmla="*/ 5180298 h 5932639"/>
                <a:gd name="connsiteX186" fmla="*/ 5192649 w 7412735"/>
                <a:gd name="connsiteY186" fmla="*/ 5180298 h 5932639"/>
                <a:gd name="connsiteX187" fmla="*/ 5192649 w 7412735"/>
                <a:gd name="connsiteY187" fmla="*/ 4452589 h 5932639"/>
                <a:gd name="connsiteX188" fmla="*/ 5192649 w 7412735"/>
                <a:gd name="connsiteY188" fmla="*/ 4440257 h 5932639"/>
                <a:gd name="connsiteX189" fmla="*/ 5192649 w 7412735"/>
                <a:gd name="connsiteY189" fmla="*/ 3712547 h 5932639"/>
                <a:gd name="connsiteX190" fmla="*/ 5920359 w 7412735"/>
                <a:gd name="connsiteY190" fmla="*/ 3712547 h 5932639"/>
                <a:gd name="connsiteX191" fmla="*/ 5920359 w 7412735"/>
                <a:gd name="connsiteY191" fmla="*/ 4440257 h 5932639"/>
                <a:gd name="connsiteX192" fmla="*/ 5192649 w 7412735"/>
                <a:gd name="connsiteY192" fmla="*/ 4440257 h 5932639"/>
                <a:gd name="connsiteX193" fmla="*/ 5932678 w 7412735"/>
                <a:gd name="connsiteY193" fmla="*/ 3712547 h 5932639"/>
                <a:gd name="connsiteX194" fmla="*/ 6660388 w 7412735"/>
                <a:gd name="connsiteY194" fmla="*/ 3712547 h 5932639"/>
                <a:gd name="connsiteX195" fmla="*/ 6660388 w 7412735"/>
                <a:gd name="connsiteY195" fmla="*/ 4440257 h 5932639"/>
                <a:gd name="connsiteX196" fmla="*/ 5932678 w 7412735"/>
                <a:gd name="connsiteY196" fmla="*/ 4440257 h 5932639"/>
                <a:gd name="connsiteX197" fmla="*/ 5932678 w 7412735"/>
                <a:gd name="connsiteY197" fmla="*/ 3712547 h 5932639"/>
                <a:gd name="connsiteX198" fmla="*/ 5932678 w 7412735"/>
                <a:gd name="connsiteY198" fmla="*/ 3700215 h 5932639"/>
                <a:gd name="connsiteX199" fmla="*/ 5932678 w 7412735"/>
                <a:gd name="connsiteY199" fmla="*/ 2972505 h 5932639"/>
                <a:gd name="connsiteX200" fmla="*/ 6660388 w 7412735"/>
                <a:gd name="connsiteY200" fmla="*/ 2972505 h 5932639"/>
                <a:gd name="connsiteX201" fmla="*/ 6660388 w 7412735"/>
                <a:gd name="connsiteY201" fmla="*/ 3700215 h 5932639"/>
                <a:gd name="connsiteX202" fmla="*/ 5932678 w 7412735"/>
                <a:gd name="connsiteY202" fmla="*/ 3700215 h 5932639"/>
                <a:gd name="connsiteX203" fmla="*/ 5932678 w 7412735"/>
                <a:gd name="connsiteY203" fmla="*/ 2960173 h 5932639"/>
                <a:gd name="connsiteX204" fmla="*/ 5932678 w 7412735"/>
                <a:gd name="connsiteY204" fmla="*/ 2232463 h 5932639"/>
                <a:gd name="connsiteX205" fmla="*/ 6660388 w 7412735"/>
                <a:gd name="connsiteY205" fmla="*/ 2232463 h 5932639"/>
                <a:gd name="connsiteX206" fmla="*/ 6660388 w 7412735"/>
                <a:gd name="connsiteY206" fmla="*/ 2960173 h 5932639"/>
                <a:gd name="connsiteX207" fmla="*/ 5932678 w 7412735"/>
                <a:gd name="connsiteY207" fmla="*/ 2960173 h 5932639"/>
                <a:gd name="connsiteX208" fmla="*/ 5932678 w 7412735"/>
                <a:gd name="connsiteY208" fmla="*/ 2220125 h 5932639"/>
                <a:gd name="connsiteX209" fmla="*/ 5932678 w 7412735"/>
                <a:gd name="connsiteY209" fmla="*/ 1492415 h 5932639"/>
                <a:gd name="connsiteX210" fmla="*/ 6660388 w 7412735"/>
                <a:gd name="connsiteY210" fmla="*/ 1492415 h 5932639"/>
                <a:gd name="connsiteX211" fmla="*/ 6660388 w 7412735"/>
                <a:gd name="connsiteY211" fmla="*/ 2220125 h 5932639"/>
                <a:gd name="connsiteX212" fmla="*/ 5932678 w 7412735"/>
                <a:gd name="connsiteY212" fmla="*/ 2220125 h 5932639"/>
                <a:gd name="connsiteX213" fmla="*/ 5932678 w 7412735"/>
                <a:gd name="connsiteY213" fmla="*/ 1480084 h 5932639"/>
                <a:gd name="connsiteX214" fmla="*/ 5932678 w 7412735"/>
                <a:gd name="connsiteY214" fmla="*/ 752373 h 5932639"/>
                <a:gd name="connsiteX215" fmla="*/ 6660388 w 7412735"/>
                <a:gd name="connsiteY215" fmla="*/ 752373 h 5932639"/>
                <a:gd name="connsiteX216" fmla="*/ 6660388 w 7412735"/>
                <a:gd name="connsiteY216" fmla="*/ 1480084 h 5932639"/>
                <a:gd name="connsiteX217" fmla="*/ 5932678 w 7412735"/>
                <a:gd name="connsiteY217" fmla="*/ 1480084 h 5932639"/>
                <a:gd name="connsiteX218" fmla="*/ 5932678 w 7412735"/>
                <a:gd name="connsiteY218" fmla="*/ 740042 h 5932639"/>
                <a:gd name="connsiteX219" fmla="*/ 5932678 w 7412735"/>
                <a:gd name="connsiteY219" fmla="*/ 12332 h 5932639"/>
                <a:gd name="connsiteX220" fmla="*/ 6660388 w 7412735"/>
                <a:gd name="connsiteY220" fmla="*/ 12332 h 5932639"/>
                <a:gd name="connsiteX221" fmla="*/ 6660388 w 7412735"/>
                <a:gd name="connsiteY221" fmla="*/ 740042 h 5932639"/>
                <a:gd name="connsiteX222" fmla="*/ 5932678 w 7412735"/>
                <a:gd name="connsiteY222" fmla="*/ 740042 h 5932639"/>
                <a:gd name="connsiteX223" fmla="*/ 5920359 w 7412735"/>
                <a:gd name="connsiteY223" fmla="*/ 740042 h 5932639"/>
                <a:gd name="connsiteX224" fmla="*/ 5192649 w 7412735"/>
                <a:gd name="connsiteY224" fmla="*/ 740042 h 5932639"/>
                <a:gd name="connsiteX225" fmla="*/ 5192649 w 7412735"/>
                <a:gd name="connsiteY225" fmla="*/ 12332 h 5932639"/>
                <a:gd name="connsiteX226" fmla="*/ 5920359 w 7412735"/>
                <a:gd name="connsiteY226" fmla="*/ 12332 h 5932639"/>
                <a:gd name="connsiteX227" fmla="*/ 5920359 w 7412735"/>
                <a:gd name="connsiteY227" fmla="*/ 740042 h 5932639"/>
                <a:gd name="connsiteX228" fmla="*/ 5180330 w 7412735"/>
                <a:gd name="connsiteY228" fmla="*/ 740042 h 5932639"/>
                <a:gd name="connsiteX229" fmla="*/ 4452556 w 7412735"/>
                <a:gd name="connsiteY229" fmla="*/ 740042 h 5932639"/>
                <a:gd name="connsiteX230" fmla="*/ 4452556 w 7412735"/>
                <a:gd name="connsiteY230" fmla="*/ 12332 h 5932639"/>
                <a:gd name="connsiteX231" fmla="*/ 5180330 w 7412735"/>
                <a:gd name="connsiteY231" fmla="*/ 12332 h 5932639"/>
                <a:gd name="connsiteX232" fmla="*/ 5180330 w 7412735"/>
                <a:gd name="connsiteY232" fmla="*/ 740042 h 5932639"/>
                <a:gd name="connsiteX233" fmla="*/ 4440238 w 7412735"/>
                <a:gd name="connsiteY233" fmla="*/ 740042 h 5932639"/>
                <a:gd name="connsiteX234" fmla="*/ 3712547 w 7412735"/>
                <a:gd name="connsiteY234" fmla="*/ 740042 h 5932639"/>
                <a:gd name="connsiteX235" fmla="*/ 3712547 w 7412735"/>
                <a:gd name="connsiteY235" fmla="*/ 12332 h 5932639"/>
                <a:gd name="connsiteX236" fmla="*/ 4440238 w 7412735"/>
                <a:gd name="connsiteY236" fmla="*/ 12332 h 5932639"/>
                <a:gd name="connsiteX237" fmla="*/ 4440238 w 7412735"/>
                <a:gd name="connsiteY237" fmla="*/ 740042 h 5932639"/>
                <a:gd name="connsiteX238" fmla="*/ 3700215 w 7412735"/>
                <a:gd name="connsiteY238" fmla="*/ 740042 h 5932639"/>
                <a:gd name="connsiteX239" fmla="*/ 2972505 w 7412735"/>
                <a:gd name="connsiteY239" fmla="*/ 740042 h 5932639"/>
                <a:gd name="connsiteX240" fmla="*/ 2972505 w 7412735"/>
                <a:gd name="connsiteY240" fmla="*/ 12332 h 5932639"/>
                <a:gd name="connsiteX241" fmla="*/ 3700215 w 7412735"/>
                <a:gd name="connsiteY241" fmla="*/ 12332 h 5932639"/>
                <a:gd name="connsiteX242" fmla="*/ 3700215 w 7412735"/>
                <a:gd name="connsiteY242" fmla="*/ 740042 h 5932639"/>
                <a:gd name="connsiteX243" fmla="*/ 2960173 w 7412735"/>
                <a:gd name="connsiteY243" fmla="*/ 740042 h 5932639"/>
                <a:gd name="connsiteX244" fmla="*/ 2232463 w 7412735"/>
                <a:gd name="connsiteY244" fmla="*/ 740042 h 5932639"/>
                <a:gd name="connsiteX245" fmla="*/ 2232463 w 7412735"/>
                <a:gd name="connsiteY245" fmla="*/ 12332 h 5932639"/>
                <a:gd name="connsiteX246" fmla="*/ 2960173 w 7412735"/>
                <a:gd name="connsiteY246" fmla="*/ 12332 h 5932639"/>
                <a:gd name="connsiteX247" fmla="*/ 2960173 w 7412735"/>
                <a:gd name="connsiteY247" fmla="*/ 740042 h 5932639"/>
                <a:gd name="connsiteX248" fmla="*/ 2220125 w 7412735"/>
                <a:gd name="connsiteY248" fmla="*/ 740042 h 5932639"/>
                <a:gd name="connsiteX249" fmla="*/ 1492415 w 7412735"/>
                <a:gd name="connsiteY249" fmla="*/ 740042 h 5932639"/>
                <a:gd name="connsiteX250" fmla="*/ 1492415 w 7412735"/>
                <a:gd name="connsiteY250" fmla="*/ 12332 h 5932639"/>
                <a:gd name="connsiteX251" fmla="*/ 2220125 w 7412735"/>
                <a:gd name="connsiteY251" fmla="*/ 12332 h 5932639"/>
                <a:gd name="connsiteX252" fmla="*/ 2220125 w 7412735"/>
                <a:gd name="connsiteY252" fmla="*/ 740042 h 5932639"/>
                <a:gd name="connsiteX253" fmla="*/ 1480083 w 7412735"/>
                <a:gd name="connsiteY253" fmla="*/ 740042 h 5932639"/>
                <a:gd name="connsiteX254" fmla="*/ 752373 w 7412735"/>
                <a:gd name="connsiteY254" fmla="*/ 740042 h 5932639"/>
                <a:gd name="connsiteX255" fmla="*/ 752373 w 7412735"/>
                <a:gd name="connsiteY255" fmla="*/ 12332 h 5932639"/>
                <a:gd name="connsiteX256" fmla="*/ 1480083 w 7412735"/>
                <a:gd name="connsiteY256" fmla="*/ 12332 h 5932639"/>
                <a:gd name="connsiteX257" fmla="*/ 1480083 w 7412735"/>
                <a:gd name="connsiteY257" fmla="*/ 740042 h 5932639"/>
                <a:gd name="connsiteX258" fmla="*/ 1480083 w 7412735"/>
                <a:gd name="connsiteY258" fmla="*/ 752373 h 5932639"/>
                <a:gd name="connsiteX259" fmla="*/ 1480083 w 7412735"/>
                <a:gd name="connsiteY259" fmla="*/ 1480084 h 5932639"/>
                <a:gd name="connsiteX260" fmla="*/ 752373 w 7412735"/>
                <a:gd name="connsiteY260" fmla="*/ 1480084 h 5932639"/>
                <a:gd name="connsiteX261" fmla="*/ 752373 w 7412735"/>
                <a:gd name="connsiteY261" fmla="*/ 752373 h 5932639"/>
                <a:gd name="connsiteX262" fmla="*/ 1480083 w 7412735"/>
                <a:gd name="connsiteY262" fmla="*/ 752373 h 5932639"/>
                <a:gd name="connsiteX263" fmla="*/ 1480083 w 7412735"/>
                <a:gd name="connsiteY263" fmla="*/ 1492422 h 5932639"/>
                <a:gd name="connsiteX264" fmla="*/ 1480083 w 7412735"/>
                <a:gd name="connsiteY264" fmla="*/ 2220132 h 5932639"/>
                <a:gd name="connsiteX265" fmla="*/ 752373 w 7412735"/>
                <a:gd name="connsiteY265" fmla="*/ 2220132 h 5932639"/>
                <a:gd name="connsiteX266" fmla="*/ 752373 w 7412735"/>
                <a:gd name="connsiteY266" fmla="*/ 1492422 h 5932639"/>
                <a:gd name="connsiteX267" fmla="*/ 1480083 w 7412735"/>
                <a:gd name="connsiteY267" fmla="*/ 1492422 h 5932639"/>
                <a:gd name="connsiteX268" fmla="*/ 1480083 w 7412735"/>
                <a:gd name="connsiteY268" fmla="*/ 2232463 h 5932639"/>
                <a:gd name="connsiteX269" fmla="*/ 1480083 w 7412735"/>
                <a:gd name="connsiteY269" fmla="*/ 2960173 h 5932639"/>
                <a:gd name="connsiteX270" fmla="*/ 752373 w 7412735"/>
                <a:gd name="connsiteY270" fmla="*/ 2960173 h 5932639"/>
                <a:gd name="connsiteX271" fmla="*/ 752373 w 7412735"/>
                <a:gd name="connsiteY271" fmla="*/ 2232463 h 5932639"/>
                <a:gd name="connsiteX272" fmla="*/ 1480083 w 7412735"/>
                <a:gd name="connsiteY272" fmla="*/ 2232463 h 5932639"/>
                <a:gd name="connsiteX273" fmla="*/ 1480083 w 7412735"/>
                <a:gd name="connsiteY273" fmla="*/ 2972505 h 5932639"/>
                <a:gd name="connsiteX274" fmla="*/ 1480083 w 7412735"/>
                <a:gd name="connsiteY274" fmla="*/ 3700215 h 5932639"/>
                <a:gd name="connsiteX275" fmla="*/ 752373 w 7412735"/>
                <a:gd name="connsiteY275" fmla="*/ 3700215 h 5932639"/>
                <a:gd name="connsiteX276" fmla="*/ 752373 w 7412735"/>
                <a:gd name="connsiteY276" fmla="*/ 2972505 h 5932639"/>
                <a:gd name="connsiteX277" fmla="*/ 1480083 w 7412735"/>
                <a:gd name="connsiteY277" fmla="*/ 2972505 h 5932639"/>
                <a:gd name="connsiteX278" fmla="*/ 1480083 w 7412735"/>
                <a:gd name="connsiteY278" fmla="*/ 3712547 h 5932639"/>
                <a:gd name="connsiteX279" fmla="*/ 1480083 w 7412735"/>
                <a:gd name="connsiteY279" fmla="*/ 4440257 h 5932639"/>
                <a:gd name="connsiteX280" fmla="*/ 752373 w 7412735"/>
                <a:gd name="connsiteY280" fmla="*/ 4440257 h 5932639"/>
                <a:gd name="connsiteX281" fmla="*/ 752373 w 7412735"/>
                <a:gd name="connsiteY281" fmla="*/ 3712547 h 5932639"/>
                <a:gd name="connsiteX282" fmla="*/ 1480083 w 7412735"/>
                <a:gd name="connsiteY282" fmla="*/ 3712547 h 5932639"/>
                <a:gd name="connsiteX283" fmla="*/ 1480083 w 7412735"/>
                <a:gd name="connsiteY283" fmla="*/ 4452589 h 5932639"/>
                <a:gd name="connsiteX284" fmla="*/ 1480083 w 7412735"/>
                <a:gd name="connsiteY284" fmla="*/ 5180298 h 5932639"/>
                <a:gd name="connsiteX285" fmla="*/ 752373 w 7412735"/>
                <a:gd name="connsiteY285" fmla="*/ 5180298 h 5932639"/>
                <a:gd name="connsiteX286" fmla="*/ 752373 w 7412735"/>
                <a:gd name="connsiteY286" fmla="*/ 4452589 h 5932639"/>
                <a:gd name="connsiteX287" fmla="*/ 1480083 w 7412735"/>
                <a:gd name="connsiteY287" fmla="*/ 4452589 h 5932639"/>
                <a:gd name="connsiteX288" fmla="*/ 1480083 w 7412735"/>
                <a:gd name="connsiteY288" fmla="*/ 5192630 h 5932639"/>
                <a:gd name="connsiteX289" fmla="*/ 1480083 w 7412735"/>
                <a:gd name="connsiteY289" fmla="*/ 5920321 h 5932639"/>
                <a:gd name="connsiteX290" fmla="*/ 752373 w 7412735"/>
                <a:gd name="connsiteY290" fmla="*/ 5920321 h 5932639"/>
                <a:gd name="connsiteX291" fmla="*/ 752373 w 7412735"/>
                <a:gd name="connsiteY291" fmla="*/ 5192630 h 5932639"/>
                <a:gd name="connsiteX292" fmla="*/ 1480083 w 7412735"/>
                <a:gd name="connsiteY292" fmla="*/ 5192630 h 5932639"/>
                <a:gd name="connsiteX293" fmla="*/ 1492421 w 7412735"/>
                <a:gd name="connsiteY293" fmla="*/ 5192630 h 5932639"/>
                <a:gd name="connsiteX294" fmla="*/ 2220132 w 7412735"/>
                <a:gd name="connsiteY294" fmla="*/ 5192630 h 5932639"/>
                <a:gd name="connsiteX295" fmla="*/ 2220132 w 7412735"/>
                <a:gd name="connsiteY295" fmla="*/ 5920321 h 5932639"/>
                <a:gd name="connsiteX296" fmla="*/ 1492421 w 7412735"/>
                <a:gd name="connsiteY296" fmla="*/ 5920321 h 5932639"/>
                <a:gd name="connsiteX297" fmla="*/ 1492421 w 7412735"/>
                <a:gd name="connsiteY297" fmla="*/ 5192630 h 5932639"/>
                <a:gd name="connsiteX298" fmla="*/ 2232463 w 7412735"/>
                <a:gd name="connsiteY298" fmla="*/ 5192630 h 5932639"/>
                <a:gd name="connsiteX299" fmla="*/ 2960173 w 7412735"/>
                <a:gd name="connsiteY299" fmla="*/ 5192630 h 5932639"/>
                <a:gd name="connsiteX300" fmla="*/ 2960173 w 7412735"/>
                <a:gd name="connsiteY300" fmla="*/ 5920321 h 5932639"/>
                <a:gd name="connsiteX301" fmla="*/ 2232463 w 7412735"/>
                <a:gd name="connsiteY301" fmla="*/ 5920321 h 5932639"/>
                <a:gd name="connsiteX302" fmla="*/ 2232463 w 7412735"/>
                <a:gd name="connsiteY302" fmla="*/ 5192630 h 5932639"/>
                <a:gd name="connsiteX303" fmla="*/ 2972505 w 7412735"/>
                <a:gd name="connsiteY303" fmla="*/ 5192630 h 5932639"/>
                <a:gd name="connsiteX304" fmla="*/ 3700215 w 7412735"/>
                <a:gd name="connsiteY304" fmla="*/ 5192630 h 5932639"/>
                <a:gd name="connsiteX305" fmla="*/ 3700215 w 7412735"/>
                <a:gd name="connsiteY305" fmla="*/ 5920321 h 5932639"/>
                <a:gd name="connsiteX306" fmla="*/ 2972505 w 7412735"/>
                <a:gd name="connsiteY306" fmla="*/ 5920321 h 5932639"/>
                <a:gd name="connsiteX307" fmla="*/ 2972505 w 7412735"/>
                <a:gd name="connsiteY307" fmla="*/ 5192630 h 5932639"/>
                <a:gd name="connsiteX308" fmla="*/ 3712547 w 7412735"/>
                <a:gd name="connsiteY308" fmla="*/ 5192630 h 5932639"/>
                <a:gd name="connsiteX309" fmla="*/ 4440238 w 7412735"/>
                <a:gd name="connsiteY309" fmla="*/ 5192630 h 5932639"/>
                <a:gd name="connsiteX310" fmla="*/ 4440238 w 7412735"/>
                <a:gd name="connsiteY310" fmla="*/ 5920321 h 5932639"/>
                <a:gd name="connsiteX311" fmla="*/ 3712547 w 7412735"/>
                <a:gd name="connsiteY311" fmla="*/ 5920321 h 5932639"/>
                <a:gd name="connsiteX312" fmla="*/ 3712547 w 7412735"/>
                <a:gd name="connsiteY312" fmla="*/ 5192630 h 5932639"/>
                <a:gd name="connsiteX313" fmla="*/ 3712547 w 7412735"/>
                <a:gd name="connsiteY313" fmla="*/ 5192630 h 5932639"/>
                <a:gd name="connsiteX314" fmla="*/ 4452556 w 7412735"/>
                <a:gd name="connsiteY314" fmla="*/ 5192630 h 5932639"/>
                <a:gd name="connsiteX315" fmla="*/ 5180330 w 7412735"/>
                <a:gd name="connsiteY315" fmla="*/ 5192630 h 5932639"/>
                <a:gd name="connsiteX316" fmla="*/ 5180330 w 7412735"/>
                <a:gd name="connsiteY316" fmla="*/ 5920321 h 5932639"/>
                <a:gd name="connsiteX317" fmla="*/ 4452556 w 7412735"/>
                <a:gd name="connsiteY317" fmla="*/ 5920321 h 5932639"/>
                <a:gd name="connsiteX318" fmla="*/ 4452556 w 7412735"/>
                <a:gd name="connsiteY318" fmla="*/ 5192630 h 5932639"/>
                <a:gd name="connsiteX319" fmla="*/ 5192649 w 7412735"/>
                <a:gd name="connsiteY319" fmla="*/ 5192630 h 5932639"/>
                <a:gd name="connsiteX320" fmla="*/ 5920359 w 7412735"/>
                <a:gd name="connsiteY320" fmla="*/ 5192630 h 5932639"/>
                <a:gd name="connsiteX321" fmla="*/ 5920359 w 7412735"/>
                <a:gd name="connsiteY321" fmla="*/ 5920321 h 5932639"/>
                <a:gd name="connsiteX322" fmla="*/ 5192649 w 7412735"/>
                <a:gd name="connsiteY322" fmla="*/ 5920321 h 5932639"/>
                <a:gd name="connsiteX323" fmla="*/ 5192649 w 7412735"/>
                <a:gd name="connsiteY323" fmla="*/ 5192630 h 5932639"/>
                <a:gd name="connsiteX324" fmla="*/ 5932678 w 7412735"/>
                <a:gd name="connsiteY324" fmla="*/ 5192630 h 5932639"/>
                <a:gd name="connsiteX325" fmla="*/ 6660388 w 7412735"/>
                <a:gd name="connsiteY325" fmla="*/ 5192630 h 5932639"/>
                <a:gd name="connsiteX326" fmla="*/ 6660388 w 7412735"/>
                <a:gd name="connsiteY326" fmla="*/ 5920321 h 5932639"/>
                <a:gd name="connsiteX327" fmla="*/ 5932678 w 7412735"/>
                <a:gd name="connsiteY327" fmla="*/ 5920321 h 5932639"/>
                <a:gd name="connsiteX328" fmla="*/ 5932678 w 7412735"/>
                <a:gd name="connsiteY328" fmla="*/ 5192630 h 5932639"/>
                <a:gd name="connsiteX329" fmla="*/ 5932678 w 7412735"/>
                <a:gd name="connsiteY329" fmla="*/ 5180298 h 5932639"/>
                <a:gd name="connsiteX330" fmla="*/ 5932678 w 7412735"/>
                <a:gd name="connsiteY330" fmla="*/ 4452589 h 5932639"/>
                <a:gd name="connsiteX331" fmla="*/ 6660388 w 7412735"/>
                <a:gd name="connsiteY331" fmla="*/ 4452589 h 5932639"/>
                <a:gd name="connsiteX332" fmla="*/ 6660388 w 7412735"/>
                <a:gd name="connsiteY332" fmla="*/ 5180298 h 5932639"/>
                <a:gd name="connsiteX333" fmla="*/ 5932678 w 7412735"/>
                <a:gd name="connsiteY333" fmla="*/ 5180298 h 5932639"/>
                <a:gd name="connsiteX334" fmla="*/ 6672707 w 7412735"/>
                <a:gd name="connsiteY334" fmla="*/ 4452589 h 5932639"/>
                <a:gd name="connsiteX335" fmla="*/ 7400418 w 7412735"/>
                <a:gd name="connsiteY335" fmla="*/ 4452589 h 5932639"/>
                <a:gd name="connsiteX336" fmla="*/ 7400418 w 7412735"/>
                <a:gd name="connsiteY336" fmla="*/ 5180298 h 5932639"/>
                <a:gd name="connsiteX337" fmla="*/ 6672707 w 7412735"/>
                <a:gd name="connsiteY337" fmla="*/ 5180298 h 5932639"/>
                <a:gd name="connsiteX338" fmla="*/ 6672707 w 7412735"/>
                <a:gd name="connsiteY338" fmla="*/ 4452589 h 5932639"/>
                <a:gd name="connsiteX339" fmla="*/ 6672707 w 7412735"/>
                <a:gd name="connsiteY339" fmla="*/ 4440257 h 5932639"/>
                <a:gd name="connsiteX340" fmla="*/ 6672707 w 7412735"/>
                <a:gd name="connsiteY340" fmla="*/ 3712547 h 5932639"/>
                <a:gd name="connsiteX341" fmla="*/ 7400418 w 7412735"/>
                <a:gd name="connsiteY341" fmla="*/ 3712547 h 5932639"/>
                <a:gd name="connsiteX342" fmla="*/ 7400418 w 7412735"/>
                <a:gd name="connsiteY342" fmla="*/ 4440257 h 5932639"/>
                <a:gd name="connsiteX343" fmla="*/ 6672707 w 7412735"/>
                <a:gd name="connsiteY343" fmla="*/ 4440257 h 5932639"/>
                <a:gd name="connsiteX344" fmla="*/ 6672707 w 7412735"/>
                <a:gd name="connsiteY344" fmla="*/ 3700215 h 5932639"/>
                <a:gd name="connsiteX345" fmla="*/ 6672707 w 7412735"/>
                <a:gd name="connsiteY345" fmla="*/ 2972505 h 5932639"/>
                <a:gd name="connsiteX346" fmla="*/ 7400418 w 7412735"/>
                <a:gd name="connsiteY346" fmla="*/ 2972505 h 5932639"/>
                <a:gd name="connsiteX347" fmla="*/ 7400418 w 7412735"/>
                <a:gd name="connsiteY347" fmla="*/ 3700215 h 5932639"/>
                <a:gd name="connsiteX348" fmla="*/ 6672707 w 7412735"/>
                <a:gd name="connsiteY348" fmla="*/ 3700215 h 5932639"/>
                <a:gd name="connsiteX349" fmla="*/ 6672707 w 7412735"/>
                <a:gd name="connsiteY349" fmla="*/ 2960173 h 5932639"/>
                <a:gd name="connsiteX350" fmla="*/ 6672707 w 7412735"/>
                <a:gd name="connsiteY350" fmla="*/ 2232463 h 5932639"/>
                <a:gd name="connsiteX351" fmla="*/ 7400418 w 7412735"/>
                <a:gd name="connsiteY351" fmla="*/ 2232463 h 5932639"/>
                <a:gd name="connsiteX352" fmla="*/ 7400418 w 7412735"/>
                <a:gd name="connsiteY352" fmla="*/ 2960173 h 5932639"/>
                <a:gd name="connsiteX353" fmla="*/ 6672707 w 7412735"/>
                <a:gd name="connsiteY353" fmla="*/ 2960173 h 5932639"/>
                <a:gd name="connsiteX354" fmla="*/ 6672707 w 7412735"/>
                <a:gd name="connsiteY354" fmla="*/ 2220125 h 5932639"/>
                <a:gd name="connsiteX355" fmla="*/ 6672707 w 7412735"/>
                <a:gd name="connsiteY355" fmla="*/ 1492415 h 5932639"/>
                <a:gd name="connsiteX356" fmla="*/ 7400418 w 7412735"/>
                <a:gd name="connsiteY356" fmla="*/ 1492415 h 5932639"/>
                <a:gd name="connsiteX357" fmla="*/ 7400418 w 7412735"/>
                <a:gd name="connsiteY357" fmla="*/ 2220125 h 5932639"/>
                <a:gd name="connsiteX358" fmla="*/ 6672707 w 7412735"/>
                <a:gd name="connsiteY358" fmla="*/ 2220125 h 5932639"/>
                <a:gd name="connsiteX359" fmla="*/ 6672707 w 7412735"/>
                <a:gd name="connsiteY359" fmla="*/ 1480084 h 5932639"/>
                <a:gd name="connsiteX360" fmla="*/ 6672707 w 7412735"/>
                <a:gd name="connsiteY360" fmla="*/ 752373 h 5932639"/>
                <a:gd name="connsiteX361" fmla="*/ 7400418 w 7412735"/>
                <a:gd name="connsiteY361" fmla="*/ 752373 h 5932639"/>
                <a:gd name="connsiteX362" fmla="*/ 7400418 w 7412735"/>
                <a:gd name="connsiteY362" fmla="*/ 1480084 h 5932639"/>
                <a:gd name="connsiteX363" fmla="*/ 6672707 w 7412735"/>
                <a:gd name="connsiteY363" fmla="*/ 1480084 h 5932639"/>
                <a:gd name="connsiteX364" fmla="*/ 12332 w 7412735"/>
                <a:gd name="connsiteY364" fmla="*/ 12332 h 5932639"/>
                <a:gd name="connsiteX365" fmla="*/ 740042 w 7412735"/>
                <a:gd name="connsiteY365" fmla="*/ 12332 h 5932639"/>
                <a:gd name="connsiteX366" fmla="*/ 740042 w 7412735"/>
                <a:gd name="connsiteY366" fmla="*/ 740042 h 5932639"/>
                <a:gd name="connsiteX367" fmla="*/ 12332 w 7412735"/>
                <a:gd name="connsiteY367" fmla="*/ 740042 h 5932639"/>
                <a:gd name="connsiteX368" fmla="*/ 12332 w 7412735"/>
                <a:gd name="connsiteY368" fmla="*/ 12332 h 5932639"/>
                <a:gd name="connsiteX369" fmla="*/ 12332 w 7412735"/>
                <a:gd name="connsiteY369" fmla="*/ 752373 h 5932639"/>
                <a:gd name="connsiteX370" fmla="*/ 740042 w 7412735"/>
                <a:gd name="connsiteY370" fmla="*/ 752373 h 5932639"/>
                <a:gd name="connsiteX371" fmla="*/ 740042 w 7412735"/>
                <a:gd name="connsiteY371" fmla="*/ 1480084 h 5932639"/>
                <a:gd name="connsiteX372" fmla="*/ 12332 w 7412735"/>
                <a:gd name="connsiteY372" fmla="*/ 1480084 h 5932639"/>
                <a:gd name="connsiteX373" fmla="*/ 12332 w 7412735"/>
                <a:gd name="connsiteY373" fmla="*/ 752373 h 5932639"/>
                <a:gd name="connsiteX374" fmla="*/ 12332 w 7412735"/>
                <a:gd name="connsiteY374" fmla="*/ 1492422 h 5932639"/>
                <a:gd name="connsiteX375" fmla="*/ 740042 w 7412735"/>
                <a:gd name="connsiteY375" fmla="*/ 1492422 h 5932639"/>
                <a:gd name="connsiteX376" fmla="*/ 740042 w 7412735"/>
                <a:gd name="connsiteY376" fmla="*/ 2220132 h 5932639"/>
                <a:gd name="connsiteX377" fmla="*/ 12332 w 7412735"/>
                <a:gd name="connsiteY377" fmla="*/ 2220132 h 5932639"/>
                <a:gd name="connsiteX378" fmla="*/ 12332 w 7412735"/>
                <a:gd name="connsiteY378" fmla="*/ 1492422 h 5932639"/>
                <a:gd name="connsiteX379" fmla="*/ 12332 w 7412735"/>
                <a:gd name="connsiteY379" fmla="*/ 2232463 h 5932639"/>
                <a:gd name="connsiteX380" fmla="*/ 740042 w 7412735"/>
                <a:gd name="connsiteY380" fmla="*/ 2232463 h 5932639"/>
                <a:gd name="connsiteX381" fmla="*/ 740042 w 7412735"/>
                <a:gd name="connsiteY381" fmla="*/ 2960173 h 5932639"/>
                <a:gd name="connsiteX382" fmla="*/ 12332 w 7412735"/>
                <a:gd name="connsiteY382" fmla="*/ 2960173 h 5932639"/>
                <a:gd name="connsiteX383" fmla="*/ 12332 w 7412735"/>
                <a:gd name="connsiteY383" fmla="*/ 2232463 h 5932639"/>
                <a:gd name="connsiteX384" fmla="*/ 12332 w 7412735"/>
                <a:gd name="connsiteY384" fmla="*/ 2972505 h 5932639"/>
                <a:gd name="connsiteX385" fmla="*/ 740042 w 7412735"/>
                <a:gd name="connsiteY385" fmla="*/ 2972505 h 5932639"/>
                <a:gd name="connsiteX386" fmla="*/ 740042 w 7412735"/>
                <a:gd name="connsiteY386" fmla="*/ 3700215 h 5932639"/>
                <a:gd name="connsiteX387" fmla="*/ 12332 w 7412735"/>
                <a:gd name="connsiteY387" fmla="*/ 3700215 h 5932639"/>
                <a:gd name="connsiteX388" fmla="*/ 12332 w 7412735"/>
                <a:gd name="connsiteY388" fmla="*/ 2972505 h 5932639"/>
                <a:gd name="connsiteX389" fmla="*/ 12332 w 7412735"/>
                <a:gd name="connsiteY389" fmla="*/ 3712547 h 5932639"/>
                <a:gd name="connsiteX390" fmla="*/ 740042 w 7412735"/>
                <a:gd name="connsiteY390" fmla="*/ 3712547 h 5932639"/>
                <a:gd name="connsiteX391" fmla="*/ 740042 w 7412735"/>
                <a:gd name="connsiteY391" fmla="*/ 4440257 h 5932639"/>
                <a:gd name="connsiteX392" fmla="*/ 12332 w 7412735"/>
                <a:gd name="connsiteY392" fmla="*/ 4440257 h 5932639"/>
                <a:gd name="connsiteX393" fmla="*/ 12332 w 7412735"/>
                <a:gd name="connsiteY393" fmla="*/ 3712547 h 5932639"/>
                <a:gd name="connsiteX394" fmla="*/ 12332 w 7412735"/>
                <a:gd name="connsiteY394" fmla="*/ 4452589 h 5932639"/>
                <a:gd name="connsiteX395" fmla="*/ 740042 w 7412735"/>
                <a:gd name="connsiteY395" fmla="*/ 4452589 h 5932639"/>
                <a:gd name="connsiteX396" fmla="*/ 740042 w 7412735"/>
                <a:gd name="connsiteY396" fmla="*/ 5180298 h 5932639"/>
                <a:gd name="connsiteX397" fmla="*/ 12332 w 7412735"/>
                <a:gd name="connsiteY397" fmla="*/ 5180298 h 5932639"/>
                <a:gd name="connsiteX398" fmla="*/ 12332 w 7412735"/>
                <a:gd name="connsiteY398" fmla="*/ 4452589 h 5932639"/>
                <a:gd name="connsiteX399" fmla="*/ 12332 w 7412735"/>
                <a:gd name="connsiteY399" fmla="*/ 5192630 h 5932639"/>
                <a:gd name="connsiteX400" fmla="*/ 740042 w 7412735"/>
                <a:gd name="connsiteY400" fmla="*/ 5192630 h 5932639"/>
                <a:gd name="connsiteX401" fmla="*/ 740042 w 7412735"/>
                <a:gd name="connsiteY401" fmla="*/ 5920321 h 5932639"/>
                <a:gd name="connsiteX402" fmla="*/ 12332 w 7412735"/>
                <a:gd name="connsiteY402" fmla="*/ 5920321 h 5932639"/>
                <a:gd name="connsiteX403" fmla="*/ 12332 w 7412735"/>
                <a:gd name="connsiteY403" fmla="*/ 5192630 h 5932639"/>
                <a:gd name="connsiteX404" fmla="*/ 6672707 w 7412735"/>
                <a:gd name="connsiteY404" fmla="*/ 5920321 h 5932639"/>
                <a:gd name="connsiteX405" fmla="*/ 6672707 w 7412735"/>
                <a:gd name="connsiteY405" fmla="*/ 5192630 h 5932639"/>
                <a:gd name="connsiteX406" fmla="*/ 7400418 w 7412735"/>
                <a:gd name="connsiteY406" fmla="*/ 5192630 h 5932639"/>
                <a:gd name="connsiteX407" fmla="*/ 7400418 w 7412735"/>
                <a:gd name="connsiteY407" fmla="*/ 5920321 h 5932639"/>
                <a:gd name="connsiteX408" fmla="*/ 6672707 w 7412735"/>
                <a:gd name="connsiteY408" fmla="*/ 5920321 h 593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Lst>
              <a:rect l="l" t="t" r="r" b="b"/>
              <a:pathLst>
                <a:path w="7412735" h="5932639">
                  <a:moveTo>
                    <a:pt x="0" y="0"/>
                  </a:moveTo>
                  <a:lnTo>
                    <a:pt x="0" y="5932640"/>
                  </a:lnTo>
                  <a:lnTo>
                    <a:pt x="7412736" y="5932640"/>
                  </a:lnTo>
                  <a:lnTo>
                    <a:pt x="7412736" y="0"/>
                  </a:lnTo>
                  <a:lnTo>
                    <a:pt x="0" y="0"/>
                  </a:lnTo>
                  <a:close/>
                  <a:moveTo>
                    <a:pt x="7400418" y="740042"/>
                  </a:moveTo>
                  <a:lnTo>
                    <a:pt x="6672707" y="740042"/>
                  </a:lnTo>
                  <a:lnTo>
                    <a:pt x="6672707" y="12332"/>
                  </a:lnTo>
                  <a:lnTo>
                    <a:pt x="7400418" y="12332"/>
                  </a:lnTo>
                  <a:lnTo>
                    <a:pt x="7400418" y="740042"/>
                  </a:lnTo>
                  <a:close/>
                  <a:moveTo>
                    <a:pt x="3700215" y="2972505"/>
                  </a:moveTo>
                  <a:lnTo>
                    <a:pt x="3700215" y="3700215"/>
                  </a:lnTo>
                  <a:lnTo>
                    <a:pt x="2972505" y="3700215"/>
                  </a:lnTo>
                  <a:lnTo>
                    <a:pt x="2972505" y="2972505"/>
                  </a:lnTo>
                  <a:lnTo>
                    <a:pt x="3700215" y="2972505"/>
                  </a:lnTo>
                  <a:close/>
                  <a:moveTo>
                    <a:pt x="2972505" y="2960173"/>
                  </a:moveTo>
                  <a:lnTo>
                    <a:pt x="2972505" y="2232463"/>
                  </a:lnTo>
                  <a:lnTo>
                    <a:pt x="3700215" y="2232463"/>
                  </a:lnTo>
                  <a:lnTo>
                    <a:pt x="3700215" y="2960173"/>
                  </a:lnTo>
                  <a:lnTo>
                    <a:pt x="2972505" y="2960173"/>
                  </a:lnTo>
                  <a:close/>
                  <a:moveTo>
                    <a:pt x="3712547" y="2972505"/>
                  </a:moveTo>
                  <a:lnTo>
                    <a:pt x="4440238" y="2972505"/>
                  </a:lnTo>
                  <a:lnTo>
                    <a:pt x="4440238" y="3700215"/>
                  </a:lnTo>
                  <a:lnTo>
                    <a:pt x="3712547" y="3700215"/>
                  </a:lnTo>
                  <a:lnTo>
                    <a:pt x="3712547" y="2972505"/>
                  </a:lnTo>
                  <a:lnTo>
                    <a:pt x="3712547" y="2972505"/>
                  </a:lnTo>
                  <a:close/>
                  <a:moveTo>
                    <a:pt x="3712547" y="2960173"/>
                  </a:moveTo>
                  <a:lnTo>
                    <a:pt x="3712547" y="2232463"/>
                  </a:lnTo>
                  <a:lnTo>
                    <a:pt x="4440238" y="2232463"/>
                  </a:lnTo>
                  <a:lnTo>
                    <a:pt x="4440238" y="2960173"/>
                  </a:lnTo>
                  <a:lnTo>
                    <a:pt x="3712547" y="2960173"/>
                  </a:lnTo>
                  <a:close/>
                  <a:moveTo>
                    <a:pt x="4452556" y="2232463"/>
                  </a:moveTo>
                  <a:lnTo>
                    <a:pt x="5180330" y="2232463"/>
                  </a:lnTo>
                  <a:lnTo>
                    <a:pt x="5180330" y="2960173"/>
                  </a:lnTo>
                  <a:lnTo>
                    <a:pt x="4452556" y="2960173"/>
                  </a:lnTo>
                  <a:lnTo>
                    <a:pt x="4452556" y="2232463"/>
                  </a:lnTo>
                  <a:close/>
                  <a:moveTo>
                    <a:pt x="4452556" y="2220125"/>
                  </a:moveTo>
                  <a:lnTo>
                    <a:pt x="4452556" y="1492415"/>
                  </a:lnTo>
                  <a:lnTo>
                    <a:pt x="5180330" y="1492415"/>
                  </a:lnTo>
                  <a:lnTo>
                    <a:pt x="5180330" y="2220125"/>
                  </a:lnTo>
                  <a:lnTo>
                    <a:pt x="4452556" y="2220125"/>
                  </a:lnTo>
                  <a:close/>
                  <a:moveTo>
                    <a:pt x="4440238" y="2220125"/>
                  </a:moveTo>
                  <a:lnTo>
                    <a:pt x="3712547" y="2220125"/>
                  </a:lnTo>
                  <a:lnTo>
                    <a:pt x="3712547" y="1492415"/>
                  </a:lnTo>
                  <a:lnTo>
                    <a:pt x="4440238" y="1492415"/>
                  </a:lnTo>
                  <a:lnTo>
                    <a:pt x="4440238" y="2220125"/>
                  </a:lnTo>
                  <a:close/>
                  <a:moveTo>
                    <a:pt x="3700215" y="2220125"/>
                  </a:moveTo>
                  <a:lnTo>
                    <a:pt x="2972505" y="2220125"/>
                  </a:lnTo>
                  <a:lnTo>
                    <a:pt x="2972505" y="1492415"/>
                  </a:lnTo>
                  <a:lnTo>
                    <a:pt x="3700215" y="1492415"/>
                  </a:lnTo>
                  <a:lnTo>
                    <a:pt x="3700215" y="2220125"/>
                  </a:lnTo>
                  <a:close/>
                  <a:moveTo>
                    <a:pt x="2960173" y="2220125"/>
                  </a:moveTo>
                  <a:lnTo>
                    <a:pt x="2232463" y="2220125"/>
                  </a:lnTo>
                  <a:lnTo>
                    <a:pt x="2232463" y="1492415"/>
                  </a:lnTo>
                  <a:lnTo>
                    <a:pt x="2960173" y="1492415"/>
                  </a:lnTo>
                  <a:lnTo>
                    <a:pt x="2960173" y="2220125"/>
                  </a:lnTo>
                  <a:close/>
                  <a:moveTo>
                    <a:pt x="2960173" y="2232463"/>
                  </a:moveTo>
                  <a:lnTo>
                    <a:pt x="2960173" y="2960173"/>
                  </a:lnTo>
                  <a:lnTo>
                    <a:pt x="2232463" y="2960173"/>
                  </a:lnTo>
                  <a:lnTo>
                    <a:pt x="2232463" y="2232463"/>
                  </a:lnTo>
                  <a:lnTo>
                    <a:pt x="2960173" y="2232463"/>
                  </a:lnTo>
                  <a:close/>
                  <a:moveTo>
                    <a:pt x="2960173" y="2972505"/>
                  </a:moveTo>
                  <a:lnTo>
                    <a:pt x="2960173" y="3700215"/>
                  </a:lnTo>
                  <a:lnTo>
                    <a:pt x="2232463" y="3700215"/>
                  </a:lnTo>
                  <a:lnTo>
                    <a:pt x="2232463" y="2972505"/>
                  </a:lnTo>
                  <a:lnTo>
                    <a:pt x="2960173" y="2972505"/>
                  </a:lnTo>
                  <a:close/>
                  <a:moveTo>
                    <a:pt x="2960173" y="3712547"/>
                  </a:moveTo>
                  <a:lnTo>
                    <a:pt x="2960173" y="4440257"/>
                  </a:lnTo>
                  <a:lnTo>
                    <a:pt x="2232463" y="4440257"/>
                  </a:lnTo>
                  <a:lnTo>
                    <a:pt x="2232463" y="3712547"/>
                  </a:lnTo>
                  <a:lnTo>
                    <a:pt x="2960173" y="3712547"/>
                  </a:lnTo>
                  <a:close/>
                  <a:moveTo>
                    <a:pt x="2972505" y="3712547"/>
                  </a:moveTo>
                  <a:lnTo>
                    <a:pt x="3700215" y="3712547"/>
                  </a:lnTo>
                  <a:lnTo>
                    <a:pt x="3700215" y="4440257"/>
                  </a:lnTo>
                  <a:lnTo>
                    <a:pt x="2972505" y="4440257"/>
                  </a:lnTo>
                  <a:lnTo>
                    <a:pt x="2972505" y="3712547"/>
                  </a:lnTo>
                  <a:close/>
                  <a:moveTo>
                    <a:pt x="3712547" y="3712547"/>
                  </a:moveTo>
                  <a:lnTo>
                    <a:pt x="4440238" y="3712547"/>
                  </a:lnTo>
                  <a:lnTo>
                    <a:pt x="4440238" y="4440257"/>
                  </a:lnTo>
                  <a:lnTo>
                    <a:pt x="3712547" y="4440257"/>
                  </a:lnTo>
                  <a:lnTo>
                    <a:pt x="3712547" y="3712547"/>
                  </a:lnTo>
                  <a:lnTo>
                    <a:pt x="3712547" y="3712547"/>
                  </a:lnTo>
                  <a:close/>
                  <a:moveTo>
                    <a:pt x="4452556" y="3712547"/>
                  </a:moveTo>
                  <a:lnTo>
                    <a:pt x="5180330" y="3712547"/>
                  </a:lnTo>
                  <a:lnTo>
                    <a:pt x="5180330" y="4440257"/>
                  </a:lnTo>
                  <a:lnTo>
                    <a:pt x="4452556" y="4440257"/>
                  </a:lnTo>
                  <a:lnTo>
                    <a:pt x="4452556" y="3712547"/>
                  </a:lnTo>
                  <a:close/>
                  <a:moveTo>
                    <a:pt x="4452556" y="3700215"/>
                  </a:moveTo>
                  <a:lnTo>
                    <a:pt x="4452556" y="2972505"/>
                  </a:lnTo>
                  <a:lnTo>
                    <a:pt x="5180330" y="2972505"/>
                  </a:lnTo>
                  <a:lnTo>
                    <a:pt x="5180330" y="3700215"/>
                  </a:lnTo>
                  <a:lnTo>
                    <a:pt x="4452556" y="3700215"/>
                  </a:lnTo>
                  <a:close/>
                  <a:moveTo>
                    <a:pt x="5192649" y="2972505"/>
                  </a:moveTo>
                  <a:lnTo>
                    <a:pt x="5920359" y="2972505"/>
                  </a:lnTo>
                  <a:lnTo>
                    <a:pt x="5920359" y="3700215"/>
                  </a:lnTo>
                  <a:lnTo>
                    <a:pt x="5192649" y="3700215"/>
                  </a:lnTo>
                  <a:lnTo>
                    <a:pt x="5192649" y="2972505"/>
                  </a:lnTo>
                  <a:close/>
                  <a:moveTo>
                    <a:pt x="5192649" y="2960173"/>
                  </a:moveTo>
                  <a:lnTo>
                    <a:pt x="5192649" y="2232463"/>
                  </a:lnTo>
                  <a:lnTo>
                    <a:pt x="5920359" y="2232463"/>
                  </a:lnTo>
                  <a:lnTo>
                    <a:pt x="5920359" y="2960173"/>
                  </a:lnTo>
                  <a:lnTo>
                    <a:pt x="5192649" y="2960173"/>
                  </a:lnTo>
                  <a:close/>
                  <a:moveTo>
                    <a:pt x="5192649" y="2220125"/>
                  </a:moveTo>
                  <a:lnTo>
                    <a:pt x="5192649" y="1492415"/>
                  </a:lnTo>
                  <a:lnTo>
                    <a:pt x="5920359" y="1492415"/>
                  </a:lnTo>
                  <a:lnTo>
                    <a:pt x="5920359" y="2220125"/>
                  </a:lnTo>
                  <a:lnTo>
                    <a:pt x="5192649" y="2220125"/>
                  </a:lnTo>
                  <a:close/>
                  <a:moveTo>
                    <a:pt x="5192649" y="1480084"/>
                  </a:moveTo>
                  <a:lnTo>
                    <a:pt x="5192649" y="752373"/>
                  </a:lnTo>
                  <a:lnTo>
                    <a:pt x="5920359" y="752373"/>
                  </a:lnTo>
                  <a:lnTo>
                    <a:pt x="5920359" y="1480084"/>
                  </a:lnTo>
                  <a:lnTo>
                    <a:pt x="5192649" y="1480084"/>
                  </a:lnTo>
                  <a:close/>
                  <a:moveTo>
                    <a:pt x="5180330" y="1480084"/>
                  </a:moveTo>
                  <a:lnTo>
                    <a:pt x="4452556" y="1480084"/>
                  </a:lnTo>
                  <a:lnTo>
                    <a:pt x="4452556" y="752373"/>
                  </a:lnTo>
                  <a:lnTo>
                    <a:pt x="5180330" y="752373"/>
                  </a:lnTo>
                  <a:lnTo>
                    <a:pt x="5180330" y="1480084"/>
                  </a:lnTo>
                  <a:close/>
                  <a:moveTo>
                    <a:pt x="4440238" y="1480084"/>
                  </a:moveTo>
                  <a:lnTo>
                    <a:pt x="3712547" y="1480084"/>
                  </a:lnTo>
                  <a:lnTo>
                    <a:pt x="3712547" y="752373"/>
                  </a:lnTo>
                  <a:lnTo>
                    <a:pt x="4440238" y="752373"/>
                  </a:lnTo>
                  <a:lnTo>
                    <a:pt x="4440238" y="1480084"/>
                  </a:lnTo>
                  <a:close/>
                  <a:moveTo>
                    <a:pt x="3700215" y="1480084"/>
                  </a:moveTo>
                  <a:lnTo>
                    <a:pt x="2972505" y="1480084"/>
                  </a:lnTo>
                  <a:lnTo>
                    <a:pt x="2972505" y="752373"/>
                  </a:lnTo>
                  <a:lnTo>
                    <a:pt x="3700215" y="752373"/>
                  </a:lnTo>
                  <a:lnTo>
                    <a:pt x="3700215" y="1480084"/>
                  </a:lnTo>
                  <a:close/>
                  <a:moveTo>
                    <a:pt x="2960173" y="1480084"/>
                  </a:moveTo>
                  <a:lnTo>
                    <a:pt x="2232463" y="1480084"/>
                  </a:lnTo>
                  <a:lnTo>
                    <a:pt x="2232463" y="752373"/>
                  </a:lnTo>
                  <a:lnTo>
                    <a:pt x="2960173" y="752373"/>
                  </a:lnTo>
                  <a:lnTo>
                    <a:pt x="2960173" y="1480084"/>
                  </a:lnTo>
                  <a:close/>
                  <a:moveTo>
                    <a:pt x="2220125" y="1480084"/>
                  </a:moveTo>
                  <a:lnTo>
                    <a:pt x="1492415" y="1480084"/>
                  </a:lnTo>
                  <a:lnTo>
                    <a:pt x="1492415" y="752373"/>
                  </a:lnTo>
                  <a:lnTo>
                    <a:pt x="2220125" y="752373"/>
                  </a:lnTo>
                  <a:lnTo>
                    <a:pt x="2220125" y="1480084"/>
                  </a:lnTo>
                  <a:close/>
                  <a:moveTo>
                    <a:pt x="2220125" y="1492422"/>
                  </a:moveTo>
                  <a:lnTo>
                    <a:pt x="2220125" y="2220132"/>
                  </a:lnTo>
                  <a:lnTo>
                    <a:pt x="1492415" y="2220132"/>
                  </a:lnTo>
                  <a:lnTo>
                    <a:pt x="1492415" y="1492422"/>
                  </a:lnTo>
                  <a:lnTo>
                    <a:pt x="2220125" y="1492422"/>
                  </a:lnTo>
                  <a:close/>
                  <a:moveTo>
                    <a:pt x="2220125" y="2232463"/>
                  </a:moveTo>
                  <a:lnTo>
                    <a:pt x="2220125" y="2960173"/>
                  </a:lnTo>
                  <a:lnTo>
                    <a:pt x="1492415" y="2960173"/>
                  </a:lnTo>
                  <a:lnTo>
                    <a:pt x="1492415" y="2232463"/>
                  </a:lnTo>
                  <a:lnTo>
                    <a:pt x="2220125" y="2232463"/>
                  </a:lnTo>
                  <a:close/>
                  <a:moveTo>
                    <a:pt x="2220125" y="2972505"/>
                  </a:moveTo>
                  <a:lnTo>
                    <a:pt x="2220125" y="3700215"/>
                  </a:lnTo>
                  <a:lnTo>
                    <a:pt x="1492415" y="3700215"/>
                  </a:lnTo>
                  <a:lnTo>
                    <a:pt x="1492415" y="2972505"/>
                  </a:lnTo>
                  <a:lnTo>
                    <a:pt x="2220125" y="2972505"/>
                  </a:lnTo>
                  <a:close/>
                  <a:moveTo>
                    <a:pt x="2220125" y="3712547"/>
                  </a:moveTo>
                  <a:lnTo>
                    <a:pt x="2220125" y="4440257"/>
                  </a:lnTo>
                  <a:lnTo>
                    <a:pt x="1492415" y="4440257"/>
                  </a:lnTo>
                  <a:lnTo>
                    <a:pt x="1492415" y="3712547"/>
                  </a:lnTo>
                  <a:lnTo>
                    <a:pt x="2220125" y="3712547"/>
                  </a:lnTo>
                  <a:close/>
                  <a:moveTo>
                    <a:pt x="2220125" y="4452589"/>
                  </a:moveTo>
                  <a:lnTo>
                    <a:pt x="2220125" y="5180298"/>
                  </a:lnTo>
                  <a:lnTo>
                    <a:pt x="1492415" y="5180298"/>
                  </a:lnTo>
                  <a:lnTo>
                    <a:pt x="1492415" y="4452589"/>
                  </a:lnTo>
                  <a:lnTo>
                    <a:pt x="2220125" y="4452589"/>
                  </a:lnTo>
                  <a:close/>
                  <a:moveTo>
                    <a:pt x="2232463" y="4452589"/>
                  </a:moveTo>
                  <a:lnTo>
                    <a:pt x="2960173" y="4452589"/>
                  </a:lnTo>
                  <a:lnTo>
                    <a:pt x="2960173" y="5180298"/>
                  </a:lnTo>
                  <a:lnTo>
                    <a:pt x="2232463" y="5180298"/>
                  </a:lnTo>
                  <a:lnTo>
                    <a:pt x="2232463" y="4452589"/>
                  </a:lnTo>
                  <a:close/>
                  <a:moveTo>
                    <a:pt x="2972505" y="4452589"/>
                  </a:moveTo>
                  <a:lnTo>
                    <a:pt x="3700215" y="4452589"/>
                  </a:lnTo>
                  <a:lnTo>
                    <a:pt x="3700215" y="5180298"/>
                  </a:lnTo>
                  <a:lnTo>
                    <a:pt x="2972505" y="5180298"/>
                  </a:lnTo>
                  <a:lnTo>
                    <a:pt x="2972505" y="4452589"/>
                  </a:lnTo>
                  <a:close/>
                  <a:moveTo>
                    <a:pt x="3712547" y="4452589"/>
                  </a:moveTo>
                  <a:lnTo>
                    <a:pt x="4440238" y="4452589"/>
                  </a:lnTo>
                  <a:lnTo>
                    <a:pt x="4440238" y="5180298"/>
                  </a:lnTo>
                  <a:lnTo>
                    <a:pt x="3712547" y="5180298"/>
                  </a:lnTo>
                  <a:lnTo>
                    <a:pt x="3712547" y="4452589"/>
                  </a:lnTo>
                  <a:lnTo>
                    <a:pt x="3712547" y="4452589"/>
                  </a:lnTo>
                  <a:close/>
                  <a:moveTo>
                    <a:pt x="4452556" y="4452589"/>
                  </a:moveTo>
                  <a:lnTo>
                    <a:pt x="5180330" y="4452589"/>
                  </a:lnTo>
                  <a:lnTo>
                    <a:pt x="5180330" y="5180298"/>
                  </a:lnTo>
                  <a:lnTo>
                    <a:pt x="4452556" y="5180298"/>
                  </a:lnTo>
                  <a:lnTo>
                    <a:pt x="4452556" y="4452589"/>
                  </a:lnTo>
                  <a:close/>
                  <a:moveTo>
                    <a:pt x="5192649" y="4452589"/>
                  </a:moveTo>
                  <a:lnTo>
                    <a:pt x="5920359" y="4452589"/>
                  </a:lnTo>
                  <a:lnTo>
                    <a:pt x="5920359" y="5180298"/>
                  </a:lnTo>
                  <a:lnTo>
                    <a:pt x="5192649" y="5180298"/>
                  </a:lnTo>
                  <a:lnTo>
                    <a:pt x="5192649" y="4452589"/>
                  </a:lnTo>
                  <a:close/>
                  <a:moveTo>
                    <a:pt x="5192649" y="4440257"/>
                  </a:moveTo>
                  <a:lnTo>
                    <a:pt x="5192649" y="3712547"/>
                  </a:lnTo>
                  <a:lnTo>
                    <a:pt x="5920359" y="3712547"/>
                  </a:lnTo>
                  <a:lnTo>
                    <a:pt x="5920359" y="4440257"/>
                  </a:lnTo>
                  <a:lnTo>
                    <a:pt x="5192649" y="4440257"/>
                  </a:lnTo>
                  <a:close/>
                  <a:moveTo>
                    <a:pt x="5932678" y="3712547"/>
                  </a:moveTo>
                  <a:lnTo>
                    <a:pt x="6660388" y="3712547"/>
                  </a:lnTo>
                  <a:lnTo>
                    <a:pt x="6660388" y="4440257"/>
                  </a:lnTo>
                  <a:lnTo>
                    <a:pt x="5932678" y="4440257"/>
                  </a:lnTo>
                  <a:lnTo>
                    <a:pt x="5932678" y="3712547"/>
                  </a:lnTo>
                  <a:close/>
                  <a:moveTo>
                    <a:pt x="5932678" y="3700215"/>
                  </a:moveTo>
                  <a:lnTo>
                    <a:pt x="5932678" y="2972505"/>
                  </a:lnTo>
                  <a:lnTo>
                    <a:pt x="6660388" y="2972505"/>
                  </a:lnTo>
                  <a:lnTo>
                    <a:pt x="6660388" y="3700215"/>
                  </a:lnTo>
                  <a:lnTo>
                    <a:pt x="5932678" y="3700215"/>
                  </a:lnTo>
                  <a:close/>
                  <a:moveTo>
                    <a:pt x="5932678" y="2960173"/>
                  </a:moveTo>
                  <a:lnTo>
                    <a:pt x="5932678" y="2232463"/>
                  </a:lnTo>
                  <a:lnTo>
                    <a:pt x="6660388" y="2232463"/>
                  </a:lnTo>
                  <a:lnTo>
                    <a:pt x="6660388" y="2960173"/>
                  </a:lnTo>
                  <a:lnTo>
                    <a:pt x="5932678" y="2960173"/>
                  </a:lnTo>
                  <a:close/>
                  <a:moveTo>
                    <a:pt x="5932678" y="2220125"/>
                  </a:moveTo>
                  <a:lnTo>
                    <a:pt x="5932678" y="1492415"/>
                  </a:lnTo>
                  <a:lnTo>
                    <a:pt x="6660388" y="1492415"/>
                  </a:lnTo>
                  <a:lnTo>
                    <a:pt x="6660388" y="2220125"/>
                  </a:lnTo>
                  <a:lnTo>
                    <a:pt x="5932678" y="2220125"/>
                  </a:lnTo>
                  <a:close/>
                  <a:moveTo>
                    <a:pt x="5932678" y="1480084"/>
                  </a:moveTo>
                  <a:lnTo>
                    <a:pt x="5932678" y="752373"/>
                  </a:lnTo>
                  <a:lnTo>
                    <a:pt x="6660388" y="752373"/>
                  </a:lnTo>
                  <a:lnTo>
                    <a:pt x="6660388" y="1480084"/>
                  </a:lnTo>
                  <a:lnTo>
                    <a:pt x="5932678" y="1480084"/>
                  </a:lnTo>
                  <a:close/>
                  <a:moveTo>
                    <a:pt x="5932678" y="740042"/>
                  </a:moveTo>
                  <a:lnTo>
                    <a:pt x="5932678" y="12332"/>
                  </a:lnTo>
                  <a:lnTo>
                    <a:pt x="6660388" y="12332"/>
                  </a:lnTo>
                  <a:lnTo>
                    <a:pt x="6660388" y="740042"/>
                  </a:lnTo>
                  <a:lnTo>
                    <a:pt x="5932678" y="740042"/>
                  </a:lnTo>
                  <a:close/>
                  <a:moveTo>
                    <a:pt x="5920359" y="740042"/>
                  </a:moveTo>
                  <a:lnTo>
                    <a:pt x="5192649" y="740042"/>
                  </a:lnTo>
                  <a:lnTo>
                    <a:pt x="5192649" y="12332"/>
                  </a:lnTo>
                  <a:lnTo>
                    <a:pt x="5920359" y="12332"/>
                  </a:lnTo>
                  <a:lnTo>
                    <a:pt x="5920359" y="740042"/>
                  </a:lnTo>
                  <a:close/>
                  <a:moveTo>
                    <a:pt x="5180330" y="740042"/>
                  </a:moveTo>
                  <a:lnTo>
                    <a:pt x="4452556" y="740042"/>
                  </a:lnTo>
                  <a:lnTo>
                    <a:pt x="4452556" y="12332"/>
                  </a:lnTo>
                  <a:lnTo>
                    <a:pt x="5180330" y="12332"/>
                  </a:lnTo>
                  <a:lnTo>
                    <a:pt x="5180330" y="740042"/>
                  </a:lnTo>
                  <a:close/>
                  <a:moveTo>
                    <a:pt x="4440238" y="740042"/>
                  </a:moveTo>
                  <a:lnTo>
                    <a:pt x="3712547" y="740042"/>
                  </a:lnTo>
                  <a:lnTo>
                    <a:pt x="3712547" y="12332"/>
                  </a:lnTo>
                  <a:lnTo>
                    <a:pt x="4440238" y="12332"/>
                  </a:lnTo>
                  <a:lnTo>
                    <a:pt x="4440238" y="740042"/>
                  </a:lnTo>
                  <a:close/>
                  <a:moveTo>
                    <a:pt x="3700215" y="740042"/>
                  </a:moveTo>
                  <a:lnTo>
                    <a:pt x="2972505" y="740042"/>
                  </a:lnTo>
                  <a:lnTo>
                    <a:pt x="2972505" y="12332"/>
                  </a:lnTo>
                  <a:lnTo>
                    <a:pt x="3700215" y="12332"/>
                  </a:lnTo>
                  <a:lnTo>
                    <a:pt x="3700215" y="740042"/>
                  </a:lnTo>
                  <a:close/>
                  <a:moveTo>
                    <a:pt x="2960173" y="740042"/>
                  </a:moveTo>
                  <a:lnTo>
                    <a:pt x="2232463" y="740042"/>
                  </a:lnTo>
                  <a:lnTo>
                    <a:pt x="2232463" y="12332"/>
                  </a:lnTo>
                  <a:lnTo>
                    <a:pt x="2960173" y="12332"/>
                  </a:lnTo>
                  <a:lnTo>
                    <a:pt x="2960173" y="740042"/>
                  </a:lnTo>
                  <a:close/>
                  <a:moveTo>
                    <a:pt x="2220125" y="740042"/>
                  </a:moveTo>
                  <a:lnTo>
                    <a:pt x="1492415" y="740042"/>
                  </a:lnTo>
                  <a:lnTo>
                    <a:pt x="1492415" y="12332"/>
                  </a:lnTo>
                  <a:lnTo>
                    <a:pt x="2220125" y="12332"/>
                  </a:lnTo>
                  <a:lnTo>
                    <a:pt x="2220125" y="740042"/>
                  </a:lnTo>
                  <a:close/>
                  <a:moveTo>
                    <a:pt x="1480083" y="740042"/>
                  </a:moveTo>
                  <a:lnTo>
                    <a:pt x="752373" y="740042"/>
                  </a:lnTo>
                  <a:lnTo>
                    <a:pt x="752373" y="12332"/>
                  </a:lnTo>
                  <a:lnTo>
                    <a:pt x="1480083" y="12332"/>
                  </a:lnTo>
                  <a:lnTo>
                    <a:pt x="1480083" y="740042"/>
                  </a:lnTo>
                  <a:close/>
                  <a:moveTo>
                    <a:pt x="1480083" y="752373"/>
                  </a:moveTo>
                  <a:lnTo>
                    <a:pt x="1480083" y="1480084"/>
                  </a:lnTo>
                  <a:lnTo>
                    <a:pt x="752373" y="1480084"/>
                  </a:lnTo>
                  <a:lnTo>
                    <a:pt x="752373" y="752373"/>
                  </a:lnTo>
                  <a:lnTo>
                    <a:pt x="1480083" y="752373"/>
                  </a:lnTo>
                  <a:close/>
                  <a:moveTo>
                    <a:pt x="1480083" y="1492422"/>
                  </a:moveTo>
                  <a:lnTo>
                    <a:pt x="1480083" y="2220132"/>
                  </a:lnTo>
                  <a:lnTo>
                    <a:pt x="752373" y="2220132"/>
                  </a:lnTo>
                  <a:lnTo>
                    <a:pt x="752373" y="1492422"/>
                  </a:lnTo>
                  <a:lnTo>
                    <a:pt x="1480083" y="1492422"/>
                  </a:lnTo>
                  <a:close/>
                  <a:moveTo>
                    <a:pt x="1480083" y="2232463"/>
                  </a:moveTo>
                  <a:lnTo>
                    <a:pt x="1480083" y="2960173"/>
                  </a:lnTo>
                  <a:lnTo>
                    <a:pt x="752373" y="2960173"/>
                  </a:lnTo>
                  <a:lnTo>
                    <a:pt x="752373" y="2232463"/>
                  </a:lnTo>
                  <a:lnTo>
                    <a:pt x="1480083" y="2232463"/>
                  </a:lnTo>
                  <a:close/>
                  <a:moveTo>
                    <a:pt x="1480083" y="2972505"/>
                  </a:moveTo>
                  <a:lnTo>
                    <a:pt x="1480083" y="3700215"/>
                  </a:lnTo>
                  <a:lnTo>
                    <a:pt x="752373" y="3700215"/>
                  </a:lnTo>
                  <a:lnTo>
                    <a:pt x="752373" y="2972505"/>
                  </a:lnTo>
                  <a:lnTo>
                    <a:pt x="1480083" y="2972505"/>
                  </a:lnTo>
                  <a:close/>
                  <a:moveTo>
                    <a:pt x="1480083" y="3712547"/>
                  </a:moveTo>
                  <a:lnTo>
                    <a:pt x="1480083" y="4440257"/>
                  </a:lnTo>
                  <a:lnTo>
                    <a:pt x="752373" y="4440257"/>
                  </a:lnTo>
                  <a:lnTo>
                    <a:pt x="752373" y="3712547"/>
                  </a:lnTo>
                  <a:lnTo>
                    <a:pt x="1480083" y="3712547"/>
                  </a:lnTo>
                  <a:close/>
                  <a:moveTo>
                    <a:pt x="1480083" y="4452589"/>
                  </a:moveTo>
                  <a:lnTo>
                    <a:pt x="1480083" y="5180298"/>
                  </a:lnTo>
                  <a:lnTo>
                    <a:pt x="752373" y="5180298"/>
                  </a:lnTo>
                  <a:lnTo>
                    <a:pt x="752373" y="4452589"/>
                  </a:lnTo>
                  <a:lnTo>
                    <a:pt x="1480083" y="4452589"/>
                  </a:lnTo>
                  <a:close/>
                  <a:moveTo>
                    <a:pt x="1480083" y="5192630"/>
                  </a:moveTo>
                  <a:lnTo>
                    <a:pt x="1480083" y="5920321"/>
                  </a:lnTo>
                  <a:lnTo>
                    <a:pt x="752373" y="5920321"/>
                  </a:lnTo>
                  <a:lnTo>
                    <a:pt x="752373" y="5192630"/>
                  </a:lnTo>
                  <a:lnTo>
                    <a:pt x="1480083" y="5192630"/>
                  </a:lnTo>
                  <a:close/>
                  <a:moveTo>
                    <a:pt x="1492421" y="5192630"/>
                  </a:moveTo>
                  <a:lnTo>
                    <a:pt x="2220132" y="5192630"/>
                  </a:lnTo>
                  <a:lnTo>
                    <a:pt x="2220132" y="5920321"/>
                  </a:lnTo>
                  <a:lnTo>
                    <a:pt x="1492421" y="5920321"/>
                  </a:lnTo>
                  <a:lnTo>
                    <a:pt x="1492421" y="5192630"/>
                  </a:lnTo>
                  <a:close/>
                  <a:moveTo>
                    <a:pt x="2232463" y="5192630"/>
                  </a:moveTo>
                  <a:lnTo>
                    <a:pt x="2960173" y="5192630"/>
                  </a:lnTo>
                  <a:lnTo>
                    <a:pt x="2960173" y="5920321"/>
                  </a:lnTo>
                  <a:lnTo>
                    <a:pt x="2232463" y="5920321"/>
                  </a:lnTo>
                  <a:lnTo>
                    <a:pt x="2232463" y="5192630"/>
                  </a:lnTo>
                  <a:close/>
                  <a:moveTo>
                    <a:pt x="2972505" y="5192630"/>
                  </a:moveTo>
                  <a:lnTo>
                    <a:pt x="3700215" y="5192630"/>
                  </a:lnTo>
                  <a:lnTo>
                    <a:pt x="3700215" y="5920321"/>
                  </a:lnTo>
                  <a:lnTo>
                    <a:pt x="2972505" y="5920321"/>
                  </a:lnTo>
                  <a:lnTo>
                    <a:pt x="2972505" y="5192630"/>
                  </a:lnTo>
                  <a:close/>
                  <a:moveTo>
                    <a:pt x="3712547" y="5192630"/>
                  </a:moveTo>
                  <a:lnTo>
                    <a:pt x="4440238" y="5192630"/>
                  </a:lnTo>
                  <a:lnTo>
                    <a:pt x="4440238" y="5920321"/>
                  </a:lnTo>
                  <a:lnTo>
                    <a:pt x="3712547" y="5920321"/>
                  </a:lnTo>
                  <a:lnTo>
                    <a:pt x="3712547" y="5192630"/>
                  </a:lnTo>
                  <a:lnTo>
                    <a:pt x="3712547" y="5192630"/>
                  </a:lnTo>
                  <a:close/>
                  <a:moveTo>
                    <a:pt x="4452556" y="5192630"/>
                  </a:moveTo>
                  <a:lnTo>
                    <a:pt x="5180330" y="5192630"/>
                  </a:lnTo>
                  <a:lnTo>
                    <a:pt x="5180330" y="5920321"/>
                  </a:lnTo>
                  <a:lnTo>
                    <a:pt x="4452556" y="5920321"/>
                  </a:lnTo>
                  <a:lnTo>
                    <a:pt x="4452556" y="5192630"/>
                  </a:lnTo>
                  <a:close/>
                  <a:moveTo>
                    <a:pt x="5192649" y="5192630"/>
                  </a:moveTo>
                  <a:lnTo>
                    <a:pt x="5920359" y="5192630"/>
                  </a:lnTo>
                  <a:lnTo>
                    <a:pt x="5920359" y="5920321"/>
                  </a:lnTo>
                  <a:lnTo>
                    <a:pt x="5192649" y="5920321"/>
                  </a:lnTo>
                  <a:lnTo>
                    <a:pt x="5192649" y="5192630"/>
                  </a:lnTo>
                  <a:close/>
                  <a:moveTo>
                    <a:pt x="5932678" y="5192630"/>
                  </a:moveTo>
                  <a:lnTo>
                    <a:pt x="6660388" y="5192630"/>
                  </a:lnTo>
                  <a:lnTo>
                    <a:pt x="6660388" y="5920321"/>
                  </a:lnTo>
                  <a:lnTo>
                    <a:pt x="5932678" y="5920321"/>
                  </a:lnTo>
                  <a:lnTo>
                    <a:pt x="5932678" y="5192630"/>
                  </a:lnTo>
                  <a:close/>
                  <a:moveTo>
                    <a:pt x="5932678" y="5180298"/>
                  </a:moveTo>
                  <a:lnTo>
                    <a:pt x="5932678" y="4452589"/>
                  </a:lnTo>
                  <a:lnTo>
                    <a:pt x="6660388" y="4452589"/>
                  </a:lnTo>
                  <a:lnTo>
                    <a:pt x="6660388" y="5180298"/>
                  </a:lnTo>
                  <a:lnTo>
                    <a:pt x="5932678" y="5180298"/>
                  </a:lnTo>
                  <a:close/>
                  <a:moveTo>
                    <a:pt x="6672707" y="4452589"/>
                  </a:moveTo>
                  <a:lnTo>
                    <a:pt x="7400418" y="4452589"/>
                  </a:lnTo>
                  <a:lnTo>
                    <a:pt x="7400418" y="5180298"/>
                  </a:lnTo>
                  <a:lnTo>
                    <a:pt x="6672707" y="5180298"/>
                  </a:lnTo>
                  <a:lnTo>
                    <a:pt x="6672707" y="4452589"/>
                  </a:lnTo>
                  <a:close/>
                  <a:moveTo>
                    <a:pt x="6672707" y="4440257"/>
                  </a:moveTo>
                  <a:lnTo>
                    <a:pt x="6672707" y="3712547"/>
                  </a:lnTo>
                  <a:lnTo>
                    <a:pt x="7400418" y="3712547"/>
                  </a:lnTo>
                  <a:lnTo>
                    <a:pt x="7400418" y="4440257"/>
                  </a:lnTo>
                  <a:lnTo>
                    <a:pt x="6672707" y="4440257"/>
                  </a:lnTo>
                  <a:close/>
                  <a:moveTo>
                    <a:pt x="6672707" y="3700215"/>
                  </a:moveTo>
                  <a:lnTo>
                    <a:pt x="6672707" y="2972505"/>
                  </a:lnTo>
                  <a:lnTo>
                    <a:pt x="7400418" y="2972505"/>
                  </a:lnTo>
                  <a:lnTo>
                    <a:pt x="7400418" y="3700215"/>
                  </a:lnTo>
                  <a:lnTo>
                    <a:pt x="6672707" y="3700215"/>
                  </a:lnTo>
                  <a:close/>
                  <a:moveTo>
                    <a:pt x="6672707" y="2960173"/>
                  </a:moveTo>
                  <a:lnTo>
                    <a:pt x="6672707" y="2232463"/>
                  </a:lnTo>
                  <a:lnTo>
                    <a:pt x="7400418" y="2232463"/>
                  </a:lnTo>
                  <a:lnTo>
                    <a:pt x="7400418" y="2960173"/>
                  </a:lnTo>
                  <a:lnTo>
                    <a:pt x="6672707" y="2960173"/>
                  </a:lnTo>
                  <a:close/>
                  <a:moveTo>
                    <a:pt x="6672707" y="2220125"/>
                  </a:moveTo>
                  <a:lnTo>
                    <a:pt x="6672707" y="1492415"/>
                  </a:lnTo>
                  <a:lnTo>
                    <a:pt x="7400418" y="1492415"/>
                  </a:lnTo>
                  <a:lnTo>
                    <a:pt x="7400418" y="2220125"/>
                  </a:lnTo>
                  <a:lnTo>
                    <a:pt x="6672707" y="2220125"/>
                  </a:lnTo>
                  <a:close/>
                  <a:moveTo>
                    <a:pt x="6672707" y="1480084"/>
                  </a:moveTo>
                  <a:lnTo>
                    <a:pt x="6672707" y="752373"/>
                  </a:lnTo>
                  <a:lnTo>
                    <a:pt x="7400418" y="752373"/>
                  </a:lnTo>
                  <a:lnTo>
                    <a:pt x="7400418" y="1480084"/>
                  </a:lnTo>
                  <a:lnTo>
                    <a:pt x="6672707" y="1480084"/>
                  </a:lnTo>
                  <a:close/>
                  <a:moveTo>
                    <a:pt x="12332" y="12332"/>
                  </a:moveTo>
                  <a:lnTo>
                    <a:pt x="740042" y="12332"/>
                  </a:lnTo>
                  <a:lnTo>
                    <a:pt x="740042" y="740042"/>
                  </a:lnTo>
                  <a:lnTo>
                    <a:pt x="12332" y="740042"/>
                  </a:lnTo>
                  <a:lnTo>
                    <a:pt x="12332" y="12332"/>
                  </a:lnTo>
                  <a:close/>
                  <a:moveTo>
                    <a:pt x="12332" y="752373"/>
                  </a:moveTo>
                  <a:lnTo>
                    <a:pt x="740042" y="752373"/>
                  </a:lnTo>
                  <a:lnTo>
                    <a:pt x="740042" y="1480084"/>
                  </a:lnTo>
                  <a:lnTo>
                    <a:pt x="12332" y="1480084"/>
                  </a:lnTo>
                  <a:lnTo>
                    <a:pt x="12332" y="752373"/>
                  </a:lnTo>
                  <a:close/>
                  <a:moveTo>
                    <a:pt x="12332" y="1492422"/>
                  </a:moveTo>
                  <a:lnTo>
                    <a:pt x="740042" y="1492422"/>
                  </a:lnTo>
                  <a:lnTo>
                    <a:pt x="740042" y="2220132"/>
                  </a:lnTo>
                  <a:lnTo>
                    <a:pt x="12332" y="2220132"/>
                  </a:lnTo>
                  <a:lnTo>
                    <a:pt x="12332" y="1492422"/>
                  </a:lnTo>
                  <a:close/>
                  <a:moveTo>
                    <a:pt x="12332" y="2232463"/>
                  </a:moveTo>
                  <a:lnTo>
                    <a:pt x="740042" y="2232463"/>
                  </a:lnTo>
                  <a:lnTo>
                    <a:pt x="740042" y="2960173"/>
                  </a:lnTo>
                  <a:lnTo>
                    <a:pt x="12332" y="2960173"/>
                  </a:lnTo>
                  <a:lnTo>
                    <a:pt x="12332" y="2232463"/>
                  </a:lnTo>
                  <a:close/>
                  <a:moveTo>
                    <a:pt x="12332" y="2972505"/>
                  </a:moveTo>
                  <a:lnTo>
                    <a:pt x="740042" y="2972505"/>
                  </a:lnTo>
                  <a:lnTo>
                    <a:pt x="740042" y="3700215"/>
                  </a:lnTo>
                  <a:lnTo>
                    <a:pt x="12332" y="3700215"/>
                  </a:lnTo>
                  <a:lnTo>
                    <a:pt x="12332" y="2972505"/>
                  </a:lnTo>
                  <a:close/>
                  <a:moveTo>
                    <a:pt x="12332" y="3712547"/>
                  </a:moveTo>
                  <a:lnTo>
                    <a:pt x="740042" y="3712547"/>
                  </a:lnTo>
                  <a:lnTo>
                    <a:pt x="740042" y="4440257"/>
                  </a:lnTo>
                  <a:lnTo>
                    <a:pt x="12332" y="4440257"/>
                  </a:lnTo>
                  <a:lnTo>
                    <a:pt x="12332" y="3712547"/>
                  </a:lnTo>
                  <a:close/>
                  <a:moveTo>
                    <a:pt x="12332" y="4452589"/>
                  </a:moveTo>
                  <a:lnTo>
                    <a:pt x="740042" y="4452589"/>
                  </a:lnTo>
                  <a:lnTo>
                    <a:pt x="740042" y="5180298"/>
                  </a:lnTo>
                  <a:lnTo>
                    <a:pt x="12332" y="5180298"/>
                  </a:lnTo>
                  <a:lnTo>
                    <a:pt x="12332" y="4452589"/>
                  </a:lnTo>
                  <a:close/>
                  <a:moveTo>
                    <a:pt x="12332" y="5192630"/>
                  </a:moveTo>
                  <a:lnTo>
                    <a:pt x="740042" y="5192630"/>
                  </a:lnTo>
                  <a:lnTo>
                    <a:pt x="740042" y="5920321"/>
                  </a:lnTo>
                  <a:lnTo>
                    <a:pt x="12332" y="5920321"/>
                  </a:lnTo>
                  <a:lnTo>
                    <a:pt x="12332" y="5192630"/>
                  </a:lnTo>
                  <a:close/>
                  <a:moveTo>
                    <a:pt x="6672707" y="5920321"/>
                  </a:moveTo>
                  <a:lnTo>
                    <a:pt x="6672707" y="5192630"/>
                  </a:lnTo>
                  <a:lnTo>
                    <a:pt x="7400418" y="5192630"/>
                  </a:lnTo>
                  <a:lnTo>
                    <a:pt x="7400418" y="5920321"/>
                  </a:lnTo>
                  <a:lnTo>
                    <a:pt x="6672707" y="5920321"/>
                  </a:lnTo>
                  <a:close/>
                </a:path>
              </a:pathLst>
            </a:custGeom>
            <a:solidFill>
              <a:srgbClr val="C5BAFF"/>
            </a:solidFill>
            <a:ln w="6350" cap="flat">
              <a:solidFill>
                <a:srgbClr val="BBADEF"/>
              </a:solidFill>
              <a:prstDash val="solid"/>
              <a:miter/>
            </a:ln>
          </p:spPr>
          <p:txBody>
            <a:bodyPr rtlCol="0" anchor="ctr"/>
            <a:lstStyle/>
            <a:p>
              <a:endParaRPr lang="en-US"/>
            </a:p>
          </p:txBody>
        </p:sp>
        <p:grpSp>
          <p:nvGrpSpPr>
            <p:cNvPr id="6" name="Graphic 170" descr="A desktop with a ruler and various office supplies">
              <a:extLst>
                <a:ext uri="{FF2B5EF4-FFF2-40B4-BE49-F238E27FC236}">
                  <a16:creationId xmlns:a16="http://schemas.microsoft.com/office/drawing/2014/main" id="{35A2EE17-4523-1E16-1A3E-8A8791D7DB6D}"/>
                </a:ext>
              </a:extLst>
            </p:cNvPr>
            <p:cNvGrpSpPr/>
            <p:nvPr/>
          </p:nvGrpSpPr>
          <p:grpSpPr>
            <a:xfrm>
              <a:off x="19433009" y="4139463"/>
              <a:ext cx="296494" cy="2575528"/>
              <a:chOff x="19433009" y="4139463"/>
              <a:chExt cx="296494" cy="2575528"/>
            </a:xfrm>
            <a:solidFill>
              <a:srgbClr val="C5BAFF"/>
            </a:solidFill>
          </p:grpSpPr>
          <p:sp>
            <p:nvSpPr>
              <p:cNvPr id="101" name="Freeform: Shape 100">
                <a:extLst>
                  <a:ext uri="{FF2B5EF4-FFF2-40B4-BE49-F238E27FC236}">
                    <a16:creationId xmlns:a16="http://schemas.microsoft.com/office/drawing/2014/main" id="{CD68404A-8C80-E0CA-E5FD-0E7ABB62FB3E}"/>
                  </a:ext>
                </a:extLst>
              </p:cNvPr>
              <p:cNvSpPr/>
              <p:nvPr/>
            </p:nvSpPr>
            <p:spPr>
              <a:xfrm>
                <a:off x="19451049" y="6601904"/>
                <a:ext cx="168230" cy="113087"/>
              </a:xfrm>
              <a:custGeom>
                <a:avLst/>
                <a:gdLst>
                  <a:gd name="connsiteX0" fmla="*/ 0 w 168230"/>
                  <a:gd name="connsiteY0" fmla="*/ 0 h 113087"/>
                  <a:gd name="connsiteX1" fmla="*/ 168230 w 168230"/>
                  <a:gd name="connsiteY1" fmla="*/ 0 h 113087"/>
                  <a:gd name="connsiteX2" fmla="*/ 168230 w 168230"/>
                  <a:gd name="connsiteY2" fmla="*/ 113087 h 113087"/>
                  <a:gd name="connsiteX3" fmla="*/ 0 w 168230"/>
                  <a:gd name="connsiteY3" fmla="*/ 113087 h 113087"/>
                </a:gdLst>
                <a:ahLst/>
                <a:cxnLst>
                  <a:cxn ang="0">
                    <a:pos x="connsiteX0" y="connsiteY0"/>
                  </a:cxn>
                  <a:cxn ang="0">
                    <a:pos x="connsiteX1" y="connsiteY1"/>
                  </a:cxn>
                  <a:cxn ang="0">
                    <a:pos x="connsiteX2" y="connsiteY2"/>
                  </a:cxn>
                  <a:cxn ang="0">
                    <a:pos x="connsiteX3" y="connsiteY3"/>
                  </a:cxn>
                </a:cxnLst>
                <a:rect l="l" t="t" r="r" b="b"/>
                <a:pathLst>
                  <a:path w="168230" h="113087">
                    <a:moveTo>
                      <a:pt x="0" y="0"/>
                    </a:moveTo>
                    <a:lnTo>
                      <a:pt x="168230" y="0"/>
                    </a:lnTo>
                    <a:lnTo>
                      <a:pt x="168230" y="113087"/>
                    </a:lnTo>
                    <a:lnTo>
                      <a:pt x="0" y="113087"/>
                    </a:lnTo>
                    <a:close/>
                  </a:path>
                </a:pathLst>
              </a:custGeom>
              <a:grpFill/>
              <a:ln w="6350" cap="flat">
                <a:solidFill>
                  <a:srgbClr val="BBADEF"/>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2789A60-867D-684E-8060-E9560411DC50}"/>
                  </a:ext>
                </a:extLst>
              </p:cNvPr>
              <p:cNvSpPr/>
              <p:nvPr/>
            </p:nvSpPr>
            <p:spPr>
              <a:xfrm>
                <a:off x="19433491" y="4326890"/>
                <a:ext cx="203511" cy="2319464"/>
              </a:xfrm>
              <a:custGeom>
                <a:avLst/>
                <a:gdLst>
                  <a:gd name="connsiteX0" fmla="*/ 203511 w 203511"/>
                  <a:gd name="connsiteY0" fmla="*/ 2319465 h 2319464"/>
                  <a:gd name="connsiteX1" fmla="*/ 0 w 203511"/>
                  <a:gd name="connsiteY1" fmla="*/ 2319465 h 2319464"/>
                  <a:gd name="connsiteX2" fmla="*/ 0 w 203511"/>
                  <a:gd name="connsiteY2" fmla="*/ 25082 h 2319464"/>
                  <a:gd name="connsiteX3" fmla="*/ 101302 w 203511"/>
                  <a:gd name="connsiteY3" fmla="*/ 0 h 2319464"/>
                  <a:gd name="connsiteX4" fmla="*/ 203511 w 203511"/>
                  <a:gd name="connsiteY4" fmla="*/ 25241 h 2319464"/>
                  <a:gd name="connsiteX5" fmla="*/ 203511 w 203511"/>
                  <a:gd name="connsiteY5" fmla="*/ 2319465 h 23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511" h="2319464">
                    <a:moveTo>
                      <a:pt x="203511" y="2319465"/>
                    </a:moveTo>
                    <a:lnTo>
                      <a:pt x="0" y="2319465"/>
                    </a:lnTo>
                    <a:lnTo>
                      <a:pt x="0" y="25082"/>
                    </a:lnTo>
                    <a:cubicBezTo>
                      <a:pt x="0" y="25082"/>
                      <a:pt x="27324" y="0"/>
                      <a:pt x="101302" y="0"/>
                    </a:cubicBezTo>
                    <a:cubicBezTo>
                      <a:pt x="175279" y="0"/>
                      <a:pt x="203511" y="25241"/>
                      <a:pt x="203511" y="25241"/>
                    </a:cubicBezTo>
                    <a:lnTo>
                      <a:pt x="203511" y="2319465"/>
                    </a:lnTo>
                    <a:close/>
                  </a:path>
                </a:pathLst>
              </a:custGeom>
              <a:grpFill/>
              <a:ln w="6350" cap="flat">
                <a:solidFill>
                  <a:srgbClr val="BBADEF"/>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AD8F153-226B-F661-7D93-A75AE77BB17F}"/>
                  </a:ext>
                </a:extLst>
              </p:cNvPr>
              <p:cNvSpPr/>
              <p:nvPr/>
            </p:nvSpPr>
            <p:spPr>
              <a:xfrm>
                <a:off x="19433009" y="5014112"/>
                <a:ext cx="204470" cy="65932"/>
              </a:xfrm>
              <a:custGeom>
                <a:avLst/>
                <a:gdLst>
                  <a:gd name="connsiteX0" fmla="*/ 0 w 204470"/>
                  <a:gd name="connsiteY0" fmla="*/ 0 h 65932"/>
                  <a:gd name="connsiteX1" fmla="*/ 204470 w 204470"/>
                  <a:gd name="connsiteY1" fmla="*/ 0 h 65932"/>
                  <a:gd name="connsiteX2" fmla="*/ 204470 w 204470"/>
                  <a:gd name="connsiteY2" fmla="*/ 65932 h 65932"/>
                  <a:gd name="connsiteX3" fmla="*/ 0 w 204470"/>
                  <a:gd name="connsiteY3" fmla="*/ 65932 h 65932"/>
                </a:gdLst>
                <a:ahLst/>
                <a:cxnLst>
                  <a:cxn ang="0">
                    <a:pos x="connsiteX0" y="connsiteY0"/>
                  </a:cxn>
                  <a:cxn ang="0">
                    <a:pos x="connsiteX1" y="connsiteY1"/>
                  </a:cxn>
                  <a:cxn ang="0">
                    <a:pos x="connsiteX2" y="connsiteY2"/>
                  </a:cxn>
                  <a:cxn ang="0">
                    <a:pos x="connsiteX3" y="connsiteY3"/>
                  </a:cxn>
                </a:cxnLst>
                <a:rect l="l" t="t" r="r" b="b"/>
                <a:pathLst>
                  <a:path w="204470" h="65932">
                    <a:moveTo>
                      <a:pt x="0" y="0"/>
                    </a:moveTo>
                    <a:lnTo>
                      <a:pt x="204470" y="0"/>
                    </a:lnTo>
                    <a:lnTo>
                      <a:pt x="204470" y="65932"/>
                    </a:lnTo>
                    <a:lnTo>
                      <a:pt x="0" y="65932"/>
                    </a:lnTo>
                    <a:close/>
                  </a:path>
                </a:pathLst>
              </a:custGeom>
              <a:grpFill/>
              <a:ln w="6350" cap="flat">
                <a:solidFill>
                  <a:srgbClr val="BBADEF"/>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2E6BF8-9F5F-2F17-7BAF-0E20BA87B3AD}"/>
                  </a:ext>
                </a:extLst>
              </p:cNvPr>
              <p:cNvSpPr/>
              <p:nvPr/>
            </p:nvSpPr>
            <p:spPr>
              <a:xfrm>
                <a:off x="19433009" y="5113826"/>
                <a:ext cx="204470" cy="12395"/>
              </a:xfrm>
              <a:custGeom>
                <a:avLst/>
                <a:gdLst>
                  <a:gd name="connsiteX0" fmla="*/ 0 w 204470"/>
                  <a:gd name="connsiteY0" fmla="*/ 0 h 12395"/>
                  <a:gd name="connsiteX1" fmla="*/ 204470 w 204470"/>
                  <a:gd name="connsiteY1" fmla="*/ 0 h 12395"/>
                  <a:gd name="connsiteX2" fmla="*/ 204470 w 204470"/>
                  <a:gd name="connsiteY2" fmla="*/ 12396 h 12395"/>
                  <a:gd name="connsiteX3" fmla="*/ 0 w 204470"/>
                  <a:gd name="connsiteY3" fmla="*/ 12396 h 12395"/>
                </a:gdLst>
                <a:ahLst/>
                <a:cxnLst>
                  <a:cxn ang="0">
                    <a:pos x="connsiteX0" y="connsiteY0"/>
                  </a:cxn>
                  <a:cxn ang="0">
                    <a:pos x="connsiteX1" y="connsiteY1"/>
                  </a:cxn>
                  <a:cxn ang="0">
                    <a:pos x="connsiteX2" y="connsiteY2"/>
                  </a:cxn>
                  <a:cxn ang="0">
                    <a:pos x="connsiteX3" y="connsiteY3"/>
                  </a:cxn>
                </a:cxnLst>
                <a:rect l="l" t="t" r="r" b="b"/>
                <a:pathLst>
                  <a:path w="204470" h="12395">
                    <a:moveTo>
                      <a:pt x="0" y="0"/>
                    </a:moveTo>
                    <a:lnTo>
                      <a:pt x="204470" y="0"/>
                    </a:lnTo>
                    <a:lnTo>
                      <a:pt x="204470" y="12396"/>
                    </a:lnTo>
                    <a:lnTo>
                      <a:pt x="0" y="12396"/>
                    </a:lnTo>
                    <a:close/>
                  </a:path>
                </a:pathLst>
              </a:custGeom>
              <a:grpFill/>
              <a:ln w="6350" cap="flat">
                <a:solidFill>
                  <a:srgbClr val="BBADEF"/>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7771936-B6DE-21BE-6FFB-8E86819EB9E7}"/>
                  </a:ext>
                </a:extLst>
              </p:cNvPr>
              <p:cNvSpPr/>
              <p:nvPr/>
            </p:nvSpPr>
            <p:spPr>
              <a:xfrm>
                <a:off x="19433491" y="4139463"/>
                <a:ext cx="296011" cy="934720"/>
              </a:xfrm>
              <a:custGeom>
                <a:avLst/>
                <a:gdLst>
                  <a:gd name="connsiteX0" fmla="*/ 240513 w 296011"/>
                  <a:gd name="connsiteY0" fmla="*/ 157258 h 934720"/>
                  <a:gd name="connsiteX1" fmla="*/ 240513 w 296011"/>
                  <a:gd name="connsiteY1" fmla="*/ 157258 h 934720"/>
                  <a:gd name="connsiteX2" fmla="*/ 203511 w 296011"/>
                  <a:gd name="connsiteY2" fmla="*/ 157258 h 934720"/>
                  <a:gd name="connsiteX3" fmla="*/ 203511 w 296011"/>
                  <a:gd name="connsiteY3" fmla="*/ 0 h 934720"/>
                  <a:gd name="connsiteX4" fmla="*/ 0 w 296011"/>
                  <a:gd name="connsiteY4" fmla="*/ 0 h 934720"/>
                  <a:gd name="connsiteX5" fmla="*/ 0 w 296011"/>
                  <a:gd name="connsiteY5" fmla="*/ 212763 h 934720"/>
                  <a:gd name="connsiteX6" fmla="*/ 240513 w 296011"/>
                  <a:gd name="connsiteY6" fmla="*/ 212763 h 934720"/>
                  <a:gd name="connsiteX7" fmla="*/ 240513 w 296011"/>
                  <a:gd name="connsiteY7" fmla="*/ 879221 h 934720"/>
                  <a:gd name="connsiteX8" fmla="*/ 296012 w 296011"/>
                  <a:gd name="connsiteY8" fmla="*/ 934720 h 934720"/>
                  <a:gd name="connsiteX9" fmla="*/ 296012 w 296011"/>
                  <a:gd name="connsiteY9" fmla="*/ 212770 h 934720"/>
                  <a:gd name="connsiteX10" fmla="*/ 240513 w 296011"/>
                  <a:gd name="connsiteY10" fmla="*/ 157258 h 9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11" h="934720">
                    <a:moveTo>
                      <a:pt x="240513" y="157258"/>
                    </a:moveTo>
                    <a:lnTo>
                      <a:pt x="240513" y="157258"/>
                    </a:lnTo>
                    <a:lnTo>
                      <a:pt x="203511" y="157258"/>
                    </a:lnTo>
                    <a:lnTo>
                      <a:pt x="203511" y="0"/>
                    </a:lnTo>
                    <a:lnTo>
                      <a:pt x="0" y="0"/>
                    </a:lnTo>
                    <a:lnTo>
                      <a:pt x="0" y="212763"/>
                    </a:lnTo>
                    <a:lnTo>
                      <a:pt x="240513" y="212763"/>
                    </a:lnTo>
                    <a:lnTo>
                      <a:pt x="240513" y="879221"/>
                    </a:lnTo>
                    <a:cubicBezTo>
                      <a:pt x="240513" y="909873"/>
                      <a:pt x="265360" y="934720"/>
                      <a:pt x="296012" y="934720"/>
                    </a:cubicBezTo>
                    <a:lnTo>
                      <a:pt x="296012" y="212770"/>
                    </a:lnTo>
                    <a:cubicBezTo>
                      <a:pt x="296012" y="182106"/>
                      <a:pt x="271164" y="157258"/>
                      <a:pt x="240513" y="157258"/>
                    </a:cubicBezTo>
                    <a:close/>
                  </a:path>
                </a:pathLst>
              </a:custGeom>
              <a:grpFill/>
              <a:ln w="6350" cap="flat">
                <a:solidFill>
                  <a:srgbClr val="BBADEF"/>
                </a:solidFill>
                <a:prstDash val="solid"/>
                <a:miter/>
              </a:ln>
            </p:spPr>
            <p:txBody>
              <a:bodyPr rtlCol="0" anchor="ctr"/>
              <a:lstStyle/>
              <a:p>
                <a:endParaRPr lang="en-US"/>
              </a:p>
            </p:txBody>
          </p:sp>
        </p:grpSp>
        <p:grpSp>
          <p:nvGrpSpPr>
            <p:cNvPr id="7" name="Graphic 170" descr="A desktop with a ruler and various office supplies">
              <a:extLst>
                <a:ext uri="{FF2B5EF4-FFF2-40B4-BE49-F238E27FC236}">
                  <a16:creationId xmlns:a16="http://schemas.microsoft.com/office/drawing/2014/main" id="{BFFB865F-9AEB-19BF-DF17-C517E07BB6F9}"/>
                </a:ext>
              </a:extLst>
            </p:cNvPr>
            <p:cNvGrpSpPr/>
            <p:nvPr/>
          </p:nvGrpSpPr>
          <p:grpSpPr>
            <a:xfrm>
              <a:off x="15606378" y="3498094"/>
              <a:ext cx="2978670" cy="2978651"/>
              <a:chOff x="15606378" y="3498094"/>
              <a:chExt cx="2978670" cy="2978651"/>
            </a:xfrm>
            <a:solidFill>
              <a:srgbClr val="C5BAFF"/>
            </a:solidFill>
          </p:grpSpPr>
          <p:sp>
            <p:nvSpPr>
              <p:cNvPr id="55" name="Freeform: Shape 54">
                <a:extLst>
                  <a:ext uri="{FF2B5EF4-FFF2-40B4-BE49-F238E27FC236}">
                    <a16:creationId xmlns:a16="http://schemas.microsoft.com/office/drawing/2014/main" id="{C929EFF9-F40B-1E3F-E84B-B84134EBEA06}"/>
                  </a:ext>
                </a:extLst>
              </p:cNvPr>
              <p:cNvSpPr/>
              <p:nvPr/>
            </p:nvSpPr>
            <p:spPr>
              <a:xfrm>
                <a:off x="15606378" y="3498094"/>
                <a:ext cx="2978670" cy="2978651"/>
              </a:xfrm>
              <a:custGeom>
                <a:avLst/>
                <a:gdLst>
                  <a:gd name="connsiteX0" fmla="*/ 0 w 2978670"/>
                  <a:gd name="connsiteY0" fmla="*/ 2978652 h 2978651"/>
                  <a:gd name="connsiteX1" fmla="*/ 2978671 w 2978670"/>
                  <a:gd name="connsiteY1" fmla="*/ 2978652 h 2978651"/>
                  <a:gd name="connsiteX2" fmla="*/ 2978671 w 2978670"/>
                  <a:gd name="connsiteY2" fmla="*/ 0 h 2978651"/>
                  <a:gd name="connsiteX3" fmla="*/ 0 w 2978670"/>
                  <a:gd name="connsiteY3" fmla="*/ 2978652 h 2978651"/>
                  <a:gd name="connsiteX4" fmla="*/ 2402739 w 2978670"/>
                  <a:gd name="connsiteY4" fmla="*/ 2429809 h 2978651"/>
                  <a:gd name="connsiteX5" fmla="*/ 1326775 w 2978670"/>
                  <a:gd name="connsiteY5" fmla="*/ 2429085 h 2978651"/>
                  <a:gd name="connsiteX6" fmla="*/ 1326014 w 2978670"/>
                  <a:gd name="connsiteY6" fmla="*/ 2429809 h 2978651"/>
                  <a:gd name="connsiteX7" fmla="*/ 1326775 w 2978670"/>
                  <a:gd name="connsiteY7" fmla="*/ 2429085 h 2978651"/>
                  <a:gd name="connsiteX8" fmla="*/ 2402739 w 2978670"/>
                  <a:gd name="connsiteY8" fmla="*/ 1418419 h 2978651"/>
                  <a:gd name="connsiteX9" fmla="*/ 2402739 w 2978670"/>
                  <a:gd name="connsiteY9" fmla="*/ 2429809 h 29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8670" h="2978651">
                    <a:moveTo>
                      <a:pt x="0" y="2978652"/>
                    </a:moveTo>
                    <a:lnTo>
                      <a:pt x="2978671" y="2978652"/>
                    </a:lnTo>
                    <a:lnTo>
                      <a:pt x="2978671" y="0"/>
                    </a:lnTo>
                    <a:lnTo>
                      <a:pt x="0" y="2978652"/>
                    </a:lnTo>
                    <a:close/>
                    <a:moveTo>
                      <a:pt x="2402739" y="2429809"/>
                    </a:moveTo>
                    <a:cubicBezTo>
                      <a:pt x="2402739" y="2429809"/>
                      <a:pt x="1357884" y="2417979"/>
                      <a:pt x="1326775" y="2429085"/>
                    </a:cubicBezTo>
                    <a:lnTo>
                      <a:pt x="1326014" y="2429809"/>
                    </a:lnTo>
                    <a:cubicBezTo>
                      <a:pt x="1325759" y="2429555"/>
                      <a:pt x="1326134" y="2429313"/>
                      <a:pt x="1326775" y="2429085"/>
                    </a:cubicBezTo>
                    <a:lnTo>
                      <a:pt x="2402739" y="1418419"/>
                    </a:lnTo>
                    <a:lnTo>
                      <a:pt x="2402739" y="2429809"/>
                    </a:lnTo>
                    <a:close/>
                  </a:path>
                </a:pathLst>
              </a:custGeom>
              <a:grpFill/>
              <a:ln w="6350" cap="flat">
                <a:solidFill>
                  <a:srgbClr val="BBADEF"/>
                </a:solidFill>
                <a:prstDash val="solid"/>
                <a:miter/>
              </a:ln>
            </p:spPr>
            <p:txBody>
              <a:bodyPr rtlCol="0" anchor="ctr"/>
              <a:lstStyle/>
              <a:p>
                <a:endParaRPr lang="en-US"/>
              </a:p>
            </p:txBody>
          </p:sp>
          <p:grpSp>
            <p:nvGrpSpPr>
              <p:cNvPr id="56" name="Graphic 170" descr="A desktop with a ruler and various office supplies">
                <a:extLst>
                  <a:ext uri="{FF2B5EF4-FFF2-40B4-BE49-F238E27FC236}">
                    <a16:creationId xmlns:a16="http://schemas.microsoft.com/office/drawing/2014/main" id="{FB6229E5-B486-CE36-40B3-CE03C3E22DB7}"/>
                  </a:ext>
                </a:extLst>
              </p:cNvPr>
              <p:cNvGrpSpPr/>
              <p:nvPr/>
            </p:nvGrpSpPr>
            <p:grpSpPr>
              <a:xfrm>
                <a:off x="18387704" y="3713943"/>
                <a:ext cx="197345" cy="2664072"/>
                <a:chOff x="18387704" y="3713943"/>
                <a:chExt cx="197345" cy="2664072"/>
              </a:xfrm>
              <a:grpFill/>
            </p:grpSpPr>
            <p:sp>
              <p:nvSpPr>
                <p:cNvPr id="57" name="Freeform: Shape 56">
                  <a:extLst>
                    <a:ext uri="{FF2B5EF4-FFF2-40B4-BE49-F238E27FC236}">
                      <a16:creationId xmlns:a16="http://schemas.microsoft.com/office/drawing/2014/main" id="{9E3AE55D-8487-15E6-0AF4-AB5947D9BE07}"/>
                    </a:ext>
                  </a:extLst>
                </p:cNvPr>
                <p:cNvSpPr/>
                <p:nvPr/>
              </p:nvSpPr>
              <p:spPr>
                <a:xfrm>
                  <a:off x="18474038" y="371394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C2FF286-F5E4-99B4-1DFE-8B405C325F86}"/>
                    </a:ext>
                  </a:extLst>
                </p:cNvPr>
                <p:cNvSpPr/>
                <p:nvPr/>
              </p:nvSpPr>
              <p:spPr>
                <a:xfrm>
                  <a:off x="18474038" y="3775608"/>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A795039-2727-A330-384C-A1F7BC811EDB}"/>
                    </a:ext>
                  </a:extLst>
                </p:cNvPr>
                <p:cNvSpPr/>
                <p:nvPr/>
              </p:nvSpPr>
              <p:spPr>
                <a:xfrm>
                  <a:off x="18474038" y="383727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6ED151-DAEB-316C-69D2-535722E720CB}"/>
                    </a:ext>
                  </a:extLst>
                </p:cNvPr>
                <p:cNvSpPr/>
                <p:nvPr/>
              </p:nvSpPr>
              <p:spPr>
                <a:xfrm>
                  <a:off x="18387704" y="389894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1750DC0-D387-A3C4-A193-D9452CB7C154}"/>
                    </a:ext>
                  </a:extLst>
                </p:cNvPr>
                <p:cNvSpPr/>
                <p:nvPr/>
              </p:nvSpPr>
              <p:spPr>
                <a:xfrm>
                  <a:off x="18474038" y="396060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5E34770-89CB-3135-0499-C7387259193D}"/>
                    </a:ext>
                  </a:extLst>
                </p:cNvPr>
                <p:cNvSpPr/>
                <p:nvPr/>
              </p:nvSpPr>
              <p:spPr>
                <a:xfrm>
                  <a:off x="18474038" y="4022280"/>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46B2CF4-9663-815B-65FA-EB06E0D482E0}"/>
                    </a:ext>
                  </a:extLst>
                </p:cNvPr>
                <p:cNvSpPr/>
                <p:nvPr/>
              </p:nvSpPr>
              <p:spPr>
                <a:xfrm>
                  <a:off x="18474038" y="408394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C36D9F7-998A-3B07-6528-D2C7845F85B9}"/>
                    </a:ext>
                  </a:extLst>
                </p:cNvPr>
                <p:cNvSpPr/>
                <p:nvPr/>
              </p:nvSpPr>
              <p:spPr>
                <a:xfrm>
                  <a:off x="18387704" y="4145616"/>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853841C-DFF8-241A-0A03-4391EB023D16}"/>
                    </a:ext>
                  </a:extLst>
                </p:cNvPr>
                <p:cNvSpPr/>
                <p:nvPr/>
              </p:nvSpPr>
              <p:spPr>
                <a:xfrm>
                  <a:off x="18474038" y="420728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EE189E3-2F9A-D3A5-8C2C-8A7B8DC703C7}"/>
                    </a:ext>
                  </a:extLst>
                </p:cNvPr>
                <p:cNvSpPr/>
                <p:nvPr/>
              </p:nvSpPr>
              <p:spPr>
                <a:xfrm>
                  <a:off x="18474038" y="4268946"/>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D9D5EDF-C6EE-2EC7-23E7-E9E12B9B972C}"/>
                    </a:ext>
                  </a:extLst>
                </p:cNvPr>
                <p:cNvSpPr/>
                <p:nvPr/>
              </p:nvSpPr>
              <p:spPr>
                <a:xfrm>
                  <a:off x="18474038" y="433061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7C5E6DB-5793-0B07-DCD5-6C2DC01BA77C}"/>
                    </a:ext>
                  </a:extLst>
                </p:cNvPr>
                <p:cNvSpPr/>
                <p:nvPr/>
              </p:nvSpPr>
              <p:spPr>
                <a:xfrm>
                  <a:off x="18387704" y="4392282"/>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15B068B-40AC-DBFA-E905-3A238DBDB4C2}"/>
                    </a:ext>
                  </a:extLst>
                </p:cNvPr>
                <p:cNvSpPr/>
                <p:nvPr/>
              </p:nvSpPr>
              <p:spPr>
                <a:xfrm>
                  <a:off x="18474038" y="445395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76AA033-9895-8E43-907A-4F9E9884DF1E}"/>
                    </a:ext>
                  </a:extLst>
                </p:cNvPr>
                <p:cNvSpPr/>
                <p:nvPr/>
              </p:nvSpPr>
              <p:spPr>
                <a:xfrm>
                  <a:off x="18474038" y="4515624"/>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1957374-299B-D028-DD5B-A2A71B84F51B}"/>
                    </a:ext>
                  </a:extLst>
                </p:cNvPr>
                <p:cNvSpPr/>
                <p:nvPr/>
              </p:nvSpPr>
              <p:spPr>
                <a:xfrm>
                  <a:off x="18474038" y="457728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02E363B-522C-14FF-590F-044FB541B8FF}"/>
                    </a:ext>
                  </a:extLst>
                </p:cNvPr>
                <p:cNvSpPr/>
                <p:nvPr/>
              </p:nvSpPr>
              <p:spPr>
                <a:xfrm>
                  <a:off x="18387704" y="4638960"/>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0780A73-52E7-DCEE-1FC0-C5E64B3B65FA}"/>
                    </a:ext>
                  </a:extLst>
                </p:cNvPr>
                <p:cNvSpPr/>
                <p:nvPr/>
              </p:nvSpPr>
              <p:spPr>
                <a:xfrm>
                  <a:off x="18474038" y="470062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2FBBB91-DC25-CA88-2721-ADCCFF3BC565}"/>
                    </a:ext>
                  </a:extLst>
                </p:cNvPr>
                <p:cNvSpPr/>
                <p:nvPr/>
              </p:nvSpPr>
              <p:spPr>
                <a:xfrm>
                  <a:off x="18474038" y="4762290"/>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94BA48A-3849-834D-E8FC-351B702DAFF1}"/>
                    </a:ext>
                  </a:extLst>
                </p:cNvPr>
                <p:cNvSpPr/>
                <p:nvPr/>
              </p:nvSpPr>
              <p:spPr>
                <a:xfrm>
                  <a:off x="18474038" y="4823961"/>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BD83B71-C745-01E4-8944-C93432A2F446}"/>
                    </a:ext>
                  </a:extLst>
                </p:cNvPr>
                <p:cNvSpPr/>
                <p:nvPr/>
              </p:nvSpPr>
              <p:spPr>
                <a:xfrm>
                  <a:off x="18387704" y="4885626"/>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EC28753-A06F-490C-863F-DC9D6DA7F400}"/>
                    </a:ext>
                  </a:extLst>
                </p:cNvPr>
                <p:cNvSpPr/>
                <p:nvPr/>
              </p:nvSpPr>
              <p:spPr>
                <a:xfrm>
                  <a:off x="18474038" y="494729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7815BA3-98C0-C875-C616-101BA1A6F138}"/>
                    </a:ext>
                  </a:extLst>
                </p:cNvPr>
                <p:cNvSpPr/>
                <p:nvPr/>
              </p:nvSpPr>
              <p:spPr>
                <a:xfrm>
                  <a:off x="18474038" y="5008962"/>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D41F53E-9539-377E-6CD0-32DBD0EE1378}"/>
                    </a:ext>
                  </a:extLst>
                </p:cNvPr>
                <p:cNvSpPr/>
                <p:nvPr/>
              </p:nvSpPr>
              <p:spPr>
                <a:xfrm>
                  <a:off x="18474038" y="507063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FB95898-0F8A-A618-0A2A-7D7B529A30A7}"/>
                    </a:ext>
                  </a:extLst>
                </p:cNvPr>
                <p:cNvSpPr/>
                <p:nvPr/>
              </p:nvSpPr>
              <p:spPr>
                <a:xfrm>
                  <a:off x="18387704" y="513230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38BC489-92B6-0922-BD13-7A9EE08F8914}"/>
                    </a:ext>
                  </a:extLst>
                </p:cNvPr>
                <p:cNvSpPr/>
                <p:nvPr/>
              </p:nvSpPr>
              <p:spPr>
                <a:xfrm>
                  <a:off x="18474038" y="519396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E04EB61-72EE-D522-42E2-5A7573C98BFC}"/>
                    </a:ext>
                  </a:extLst>
                </p:cNvPr>
                <p:cNvSpPr/>
                <p:nvPr/>
              </p:nvSpPr>
              <p:spPr>
                <a:xfrm>
                  <a:off x="18474038" y="5255634"/>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D68AE9C-11A6-D921-2546-F05349452ADB}"/>
                    </a:ext>
                  </a:extLst>
                </p:cNvPr>
                <p:cNvSpPr/>
                <p:nvPr/>
              </p:nvSpPr>
              <p:spPr>
                <a:xfrm>
                  <a:off x="18474038" y="531729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7A70EDB-1DCF-830F-B772-44F3ABB5CD52}"/>
                    </a:ext>
                  </a:extLst>
                </p:cNvPr>
                <p:cNvSpPr/>
                <p:nvPr/>
              </p:nvSpPr>
              <p:spPr>
                <a:xfrm>
                  <a:off x="18387704" y="5378970"/>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7C68E9E-AEB9-083B-BBAC-3BE6DB8E4AD3}"/>
                    </a:ext>
                  </a:extLst>
                </p:cNvPr>
                <p:cNvSpPr/>
                <p:nvPr/>
              </p:nvSpPr>
              <p:spPr>
                <a:xfrm>
                  <a:off x="18474038" y="544063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0D273CC-BB1D-F980-73DA-A75F78BA3088}"/>
                    </a:ext>
                  </a:extLst>
                </p:cNvPr>
                <p:cNvSpPr/>
                <p:nvPr/>
              </p:nvSpPr>
              <p:spPr>
                <a:xfrm>
                  <a:off x="18474038" y="5502306"/>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D7D14F9-5907-F9B9-2A9D-11EAF52BA0C3}"/>
                    </a:ext>
                  </a:extLst>
                </p:cNvPr>
                <p:cNvSpPr/>
                <p:nvPr/>
              </p:nvSpPr>
              <p:spPr>
                <a:xfrm>
                  <a:off x="18474038" y="556397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7804D30-1569-A5C7-E767-CBA926EDF62C}"/>
                    </a:ext>
                  </a:extLst>
                </p:cNvPr>
                <p:cNvSpPr/>
                <p:nvPr/>
              </p:nvSpPr>
              <p:spPr>
                <a:xfrm>
                  <a:off x="18387704" y="5625636"/>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74493F8-2C2C-5546-7CFE-A4387649E43D}"/>
                    </a:ext>
                  </a:extLst>
                </p:cNvPr>
                <p:cNvSpPr/>
                <p:nvPr/>
              </p:nvSpPr>
              <p:spPr>
                <a:xfrm>
                  <a:off x="18474038" y="568730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1BB7DA9-7747-FC16-5CB4-BBE1DC74D39B}"/>
                    </a:ext>
                  </a:extLst>
                </p:cNvPr>
                <p:cNvSpPr/>
                <p:nvPr/>
              </p:nvSpPr>
              <p:spPr>
                <a:xfrm>
                  <a:off x="18474038" y="5748972"/>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1C2F08E-3D07-AD6A-43A5-F96BE84357BB}"/>
                    </a:ext>
                  </a:extLst>
                </p:cNvPr>
                <p:cNvSpPr/>
                <p:nvPr/>
              </p:nvSpPr>
              <p:spPr>
                <a:xfrm>
                  <a:off x="18474038" y="581064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82C7E2B-7807-CC58-0583-A5000D3378D8}"/>
                    </a:ext>
                  </a:extLst>
                </p:cNvPr>
                <p:cNvSpPr/>
                <p:nvPr/>
              </p:nvSpPr>
              <p:spPr>
                <a:xfrm>
                  <a:off x="18387704" y="587231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A6D7984-9340-10B4-994C-CE8938255F40}"/>
                    </a:ext>
                  </a:extLst>
                </p:cNvPr>
                <p:cNvSpPr/>
                <p:nvPr/>
              </p:nvSpPr>
              <p:spPr>
                <a:xfrm>
                  <a:off x="18474038" y="593397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E42B1B6-DC37-7A1C-B20B-54C3E8BEC743}"/>
                    </a:ext>
                  </a:extLst>
                </p:cNvPr>
                <p:cNvSpPr/>
                <p:nvPr/>
              </p:nvSpPr>
              <p:spPr>
                <a:xfrm>
                  <a:off x="18474038" y="5995650"/>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09CDDA7-903C-352E-6F08-5CCECAD56278}"/>
                    </a:ext>
                  </a:extLst>
                </p:cNvPr>
                <p:cNvSpPr/>
                <p:nvPr/>
              </p:nvSpPr>
              <p:spPr>
                <a:xfrm>
                  <a:off x="18474038" y="605731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B57DE60-4E80-F0B3-FD09-B398391E6615}"/>
                    </a:ext>
                  </a:extLst>
                </p:cNvPr>
                <p:cNvSpPr/>
                <p:nvPr/>
              </p:nvSpPr>
              <p:spPr>
                <a:xfrm>
                  <a:off x="18387704" y="6118980"/>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7B236AD-4E80-A02B-BF1E-55334F0085F2}"/>
                    </a:ext>
                  </a:extLst>
                </p:cNvPr>
                <p:cNvSpPr/>
                <p:nvPr/>
              </p:nvSpPr>
              <p:spPr>
                <a:xfrm>
                  <a:off x="18474038" y="6180651"/>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B88F075-DE75-1C82-4B6B-CB301E836CE1}"/>
                    </a:ext>
                  </a:extLst>
                </p:cNvPr>
                <p:cNvSpPr/>
                <p:nvPr/>
              </p:nvSpPr>
              <p:spPr>
                <a:xfrm>
                  <a:off x="18474038" y="6242316"/>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850B46D-2812-DFE4-87C5-0958E0E358F1}"/>
                    </a:ext>
                  </a:extLst>
                </p:cNvPr>
                <p:cNvSpPr/>
                <p:nvPr/>
              </p:nvSpPr>
              <p:spPr>
                <a:xfrm>
                  <a:off x="18474038" y="630398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31F8BA9-4C69-CC76-8302-8DBFD5B75090}"/>
                    </a:ext>
                  </a:extLst>
                </p:cNvPr>
                <p:cNvSpPr/>
                <p:nvPr/>
              </p:nvSpPr>
              <p:spPr>
                <a:xfrm>
                  <a:off x="18387704" y="636568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grpSp>
        </p:grpSp>
        <p:grpSp>
          <p:nvGrpSpPr>
            <p:cNvPr id="8" name="Graphic 170" descr="A desktop with a ruler and various office supplies">
              <a:extLst>
                <a:ext uri="{FF2B5EF4-FFF2-40B4-BE49-F238E27FC236}">
                  <a16:creationId xmlns:a16="http://schemas.microsoft.com/office/drawing/2014/main" id="{8E791EAD-2F27-D09A-CE51-76D616DF0F89}"/>
                </a:ext>
              </a:extLst>
            </p:cNvPr>
            <p:cNvGrpSpPr/>
            <p:nvPr/>
          </p:nvGrpSpPr>
          <p:grpSpPr>
            <a:xfrm>
              <a:off x="17178505" y="2522565"/>
              <a:ext cx="739036" cy="729282"/>
              <a:chOff x="17178505" y="2522565"/>
              <a:chExt cx="739036" cy="729282"/>
            </a:xfrm>
            <a:solidFill>
              <a:srgbClr val="C5BAFF"/>
            </a:solidFill>
          </p:grpSpPr>
          <p:sp>
            <p:nvSpPr>
              <p:cNvPr id="53" name="Freeform: Shape 52">
                <a:extLst>
                  <a:ext uri="{FF2B5EF4-FFF2-40B4-BE49-F238E27FC236}">
                    <a16:creationId xmlns:a16="http://schemas.microsoft.com/office/drawing/2014/main" id="{A09C92C6-0CF1-38AF-1520-800CCF72CFDF}"/>
                  </a:ext>
                </a:extLst>
              </p:cNvPr>
              <p:cNvSpPr/>
              <p:nvPr/>
            </p:nvSpPr>
            <p:spPr>
              <a:xfrm>
                <a:off x="17178505" y="2522565"/>
                <a:ext cx="739036" cy="729282"/>
              </a:xfrm>
              <a:custGeom>
                <a:avLst/>
                <a:gdLst>
                  <a:gd name="connsiteX0" fmla="*/ 723449 w 739036"/>
                  <a:gd name="connsiteY0" fmla="*/ 314862 h 729282"/>
                  <a:gd name="connsiteX1" fmla="*/ 717359 w 739036"/>
                  <a:gd name="connsiteY1" fmla="*/ 217098 h 729282"/>
                  <a:gd name="connsiteX2" fmla="*/ 521938 w 739036"/>
                  <a:gd name="connsiteY2" fmla="*/ 21677 h 729282"/>
                  <a:gd name="connsiteX3" fmla="*/ 424174 w 739036"/>
                  <a:gd name="connsiteY3" fmla="*/ 15587 h 729282"/>
                  <a:gd name="connsiteX4" fmla="*/ 0 w 739036"/>
                  <a:gd name="connsiteY4" fmla="*/ 336719 h 729282"/>
                  <a:gd name="connsiteX5" fmla="*/ 142297 w 739036"/>
                  <a:gd name="connsiteY5" fmla="*/ 479016 h 729282"/>
                  <a:gd name="connsiteX6" fmla="*/ 142151 w 739036"/>
                  <a:gd name="connsiteY6" fmla="*/ 479150 h 729282"/>
                  <a:gd name="connsiteX7" fmla="*/ 142151 w 739036"/>
                  <a:gd name="connsiteY7" fmla="*/ 596891 h 729282"/>
                  <a:gd name="connsiteX8" fmla="*/ 259893 w 739036"/>
                  <a:gd name="connsiteY8" fmla="*/ 596891 h 729282"/>
                  <a:gd name="connsiteX9" fmla="*/ 260026 w 739036"/>
                  <a:gd name="connsiteY9" fmla="*/ 596745 h 729282"/>
                  <a:gd name="connsiteX10" fmla="*/ 392563 w 739036"/>
                  <a:gd name="connsiteY10" fmla="*/ 729282 h 729282"/>
                  <a:gd name="connsiteX11" fmla="*/ 723449 w 739036"/>
                  <a:gd name="connsiteY11" fmla="*/ 314862 h 72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9036" h="729282">
                    <a:moveTo>
                      <a:pt x="723449" y="314862"/>
                    </a:moveTo>
                    <a:cubicBezTo>
                      <a:pt x="746360" y="285398"/>
                      <a:pt x="743750" y="243482"/>
                      <a:pt x="717359" y="217098"/>
                    </a:cubicBezTo>
                    <a:lnTo>
                      <a:pt x="521938" y="21677"/>
                    </a:lnTo>
                    <a:cubicBezTo>
                      <a:pt x="495548" y="-4714"/>
                      <a:pt x="453637" y="-7324"/>
                      <a:pt x="424174" y="15587"/>
                    </a:cubicBezTo>
                    <a:lnTo>
                      <a:pt x="0" y="336719"/>
                    </a:lnTo>
                    <a:lnTo>
                      <a:pt x="142297" y="479016"/>
                    </a:lnTo>
                    <a:cubicBezTo>
                      <a:pt x="142253" y="479061"/>
                      <a:pt x="142202" y="479099"/>
                      <a:pt x="142151" y="479150"/>
                    </a:cubicBezTo>
                    <a:cubicBezTo>
                      <a:pt x="109639" y="511662"/>
                      <a:pt x="109639" y="564373"/>
                      <a:pt x="142151" y="596891"/>
                    </a:cubicBezTo>
                    <a:cubicBezTo>
                      <a:pt x="174663" y="629410"/>
                      <a:pt x="227375" y="629403"/>
                      <a:pt x="259893" y="596891"/>
                    </a:cubicBezTo>
                    <a:cubicBezTo>
                      <a:pt x="259943" y="596841"/>
                      <a:pt x="259982" y="596790"/>
                      <a:pt x="260026" y="596745"/>
                    </a:cubicBezTo>
                    <a:lnTo>
                      <a:pt x="392563" y="729282"/>
                    </a:lnTo>
                    <a:lnTo>
                      <a:pt x="723449" y="314862"/>
                    </a:lnTo>
                    <a:close/>
                  </a:path>
                </a:pathLst>
              </a:custGeom>
              <a:grpFill/>
              <a:ln w="6350" cap="flat">
                <a:solidFill>
                  <a:srgbClr val="BBADEF"/>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4AC0CD1-2662-19EF-BC35-0F52BF3A141B}"/>
                  </a:ext>
                </a:extLst>
              </p:cNvPr>
              <p:cNvSpPr/>
              <p:nvPr/>
            </p:nvSpPr>
            <p:spPr>
              <a:xfrm>
                <a:off x="17422751" y="2699043"/>
                <a:ext cx="314896" cy="314906"/>
              </a:xfrm>
              <a:custGeom>
                <a:avLst/>
                <a:gdLst>
                  <a:gd name="connsiteX0" fmla="*/ 13545 w 314896"/>
                  <a:gd name="connsiteY0" fmla="*/ 301357 h 314906"/>
                  <a:gd name="connsiteX1" fmla="*/ 13545 w 314896"/>
                  <a:gd name="connsiteY1" fmla="*/ 301357 h 314906"/>
                  <a:gd name="connsiteX2" fmla="*/ 13545 w 314896"/>
                  <a:gd name="connsiteY2" fmla="*/ 235945 h 314906"/>
                  <a:gd name="connsiteX3" fmla="*/ 235941 w 314896"/>
                  <a:gd name="connsiteY3" fmla="*/ 13549 h 314906"/>
                  <a:gd name="connsiteX4" fmla="*/ 301352 w 314896"/>
                  <a:gd name="connsiteY4" fmla="*/ 13549 h 314906"/>
                  <a:gd name="connsiteX5" fmla="*/ 301352 w 314896"/>
                  <a:gd name="connsiteY5" fmla="*/ 13549 h 314906"/>
                  <a:gd name="connsiteX6" fmla="*/ 301352 w 314896"/>
                  <a:gd name="connsiteY6" fmla="*/ 78961 h 314906"/>
                  <a:gd name="connsiteX7" fmla="*/ 78956 w 314896"/>
                  <a:gd name="connsiteY7" fmla="*/ 301357 h 314906"/>
                  <a:gd name="connsiteX8" fmla="*/ 13545 w 314896"/>
                  <a:gd name="connsiteY8" fmla="*/ 301357 h 3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896" h="314906">
                    <a:moveTo>
                      <a:pt x="13545" y="301357"/>
                    </a:moveTo>
                    <a:lnTo>
                      <a:pt x="13545" y="301357"/>
                    </a:lnTo>
                    <a:cubicBezTo>
                      <a:pt x="-4515" y="283291"/>
                      <a:pt x="-4515" y="254011"/>
                      <a:pt x="13545" y="235945"/>
                    </a:cubicBezTo>
                    <a:lnTo>
                      <a:pt x="235941" y="13549"/>
                    </a:lnTo>
                    <a:cubicBezTo>
                      <a:pt x="254000" y="-4516"/>
                      <a:pt x="283286" y="-4516"/>
                      <a:pt x="301352" y="13549"/>
                    </a:cubicBezTo>
                    <a:lnTo>
                      <a:pt x="301352" y="13549"/>
                    </a:lnTo>
                    <a:cubicBezTo>
                      <a:pt x="319412" y="31615"/>
                      <a:pt x="319412" y="60895"/>
                      <a:pt x="301352" y="78961"/>
                    </a:cubicBezTo>
                    <a:lnTo>
                      <a:pt x="78956" y="301357"/>
                    </a:lnTo>
                    <a:cubicBezTo>
                      <a:pt x="60897" y="319423"/>
                      <a:pt x="31610" y="319423"/>
                      <a:pt x="13545" y="301357"/>
                    </a:cubicBezTo>
                    <a:close/>
                  </a:path>
                </a:pathLst>
              </a:custGeom>
              <a:grpFill/>
              <a:ln w="6350" cap="flat">
                <a:solidFill>
                  <a:srgbClr val="BBADEF"/>
                </a:solidFill>
                <a:prstDash val="solid"/>
                <a:miter/>
              </a:ln>
            </p:spPr>
            <p:txBody>
              <a:bodyPr rtlCol="0" anchor="ctr"/>
              <a:lstStyle/>
              <a:p>
                <a:endParaRPr lang="en-US"/>
              </a:p>
            </p:txBody>
          </p:sp>
        </p:grpSp>
        <p:grpSp>
          <p:nvGrpSpPr>
            <p:cNvPr id="9" name="Graphic 170" descr="A desktop with a ruler and various office supplies">
              <a:extLst>
                <a:ext uri="{FF2B5EF4-FFF2-40B4-BE49-F238E27FC236}">
                  <a16:creationId xmlns:a16="http://schemas.microsoft.com/office/drawing/2014/main" id="{186856A0-21DE-8CBB-5119-88428AB19ECC}"/>
                </a:ext>
              </a:extLst>
            </p:cNvPr>
            <p:cNvGrpSpPr/>
            <p:nvPr/>
          </p:nvGrpSpPr>
          <p:grpSpPr>
            <a:xfrm>
              <a:off x="15738998" y="2667000"/>
              <a:ext cx="1269149" cy="1320393"/>
              <a:chOff x="15738998" y="2667000"/>
              <a:chExt cx="1269149" cy="1320393"/>
            </a:xfrm>
            <a:solidFill>
              <a:srgbClr val="C5BAFF"/>
            </a:solidFill>
          </p:grpSpPr>
          <p:sp>
            <p:nvSpPr>
              <p:cNvPr id="48" name="Freeform: Shape 47">
                <a:extLst>
                  <a:ext uri="{FF2B5EF4-FFF2-40B4-BE49-F238E27FC236}">
                    <a16:creationId xmlns:a16="http://schemas.microsoft.com/office/drawing/2014/main" id="{FAF7148F-92D5-23FC-167B-A46A488B139F}"/>
                  </a:ext>
                </a:extLst>
              </p:cNvPr>
              <p:cNvSpPr/>
              <p:nvPr/>
            </p:nvSpPr>
            <p:spPr>
              <a:xfrm>
                <a:off x="16850838" y="2667000"/>
                <a:ext cx="157308" cy="198018"/>
              </a:xfrm>
              <a:custGeom>
                <a:avLst/>
                <a:gdLst>
                  <a:gd name="connsiteX0" fmla="*/ 157309 w 157308"/>
                  <a:gd name="connsiteY0" fmla="*/ 106121 h 198018"/>
                  <a:gd name="connsiteX1" fmla="*/ 132607 w 157308"/>
                  <a:gd name="connsiteY1" fmla="*/ 0 h 198018"/>
                  <a:gd name="connsiteX2" fmla="*/ 0 w 157308"/>
                  <a:gd name="connsiteY2" fmla="*/ 132607 h 198018"/>
                  <a:gd name="connsiteX3" fmla="*/ 65418 w 157308"/>
                  <a:gd name="connsiteY3" fmla="*/ 198018 h 198018"/>
                </a:gdLst>
                <a:ahLst/>
                <a:cxnLst>
                  <a:cxn ang="0">
                    <a:pos x="connsiteX0" y="connsiteY0"/>
                  </a:cxn>
                  <a:cxn ang="0">
                    <a:pos x="connsiteX1" y="connsiteY1"/>
                  </a:cxn>
                  <a:cxn ang="0">
                    <a:pos x="connsiteX2" y="connsiteY2"/>
                  </a:cxn>
                  <a:cxn ang="0">
                    <a:pos x="connsiteX3" y="connsiteY3"/>
                  </a:cxn>
                </a:cxnLst>
                <a:rect l="l" t="t" r="r" b="b"/>
                <a:pathLst>
                  <a:path w="157308" h="198018">
                    <a:moveTo>
                      <a:pt x="157309" y="106121"/>
                    </a:moveTo>
                    <a:lnTo>
                      <a:pt x="132607" y="0"/>
                    </a:lnTo>
                    <a:lnTo>
                      <a:pt x="0" y="132607"/>
                    </a:lnTo>
                    <a:lnTo>
                      <a:pt x="65418" y="198018"/>
                    </a:lnTo>
                    <a:close/>
                  </a:path>
                </a:pathLst>
              </a:custGeom>
              <a:grpFill/>
              <a:ln w="6350" cap="flat">
                <a:solidFill>
                  <a:srgbClr val="BBADEF"/>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1E0B963-CE35-5F3E-21A4-E14558D73FE5}"/>
                  </a:ext>
                </a:extLst>
              </p:cNvPr>
              <p:cNvSpPr/>
              <p:nvPr/>
            </p:nvSpPr>
            <p:spPr>
              <a:xfrm>
                <a:off x="15738998" y="3786364"/>
                <a:ext cx="206336" cy="201029"/>
              </a:xfrm>
              <a:custGeom>
                <a:avLst/>
                <a:gdLst>
                  <a:gd name="connsiteX0" fmla="*/ 132163 w 206336"/>
                  <a:gd name="connsiteY0" fmla="*/ 69781 h 201029"/>
                  <a:gd name="connsiteX1" fmla="*/ 17558 w 206336"/>
                  <a:gd name="connsiteY1" fmla="*/ 45 h 201029"/>
                  <a:gd name="connsiteX2" fmla="*/ 17539 w 206336"/>
                  <a:gd name="connsiteY2" fmla="*/ 86736 h 201029"/>
                  <a:gd name="connsiteX3" fmla="*/ 113849 w 206336"/>
                  <a:gd name="connsiteY3" fmla="*/ 183046 h 201029"/>
                  <a:gd name="connsiteX4" fmla="*/ 200685 w 206336"/>
                  <a:gd name="connsiteY4" fmla="*/ 183046 h 201029"/>
                  <a:gd name="connsiteX5" fmla="*/ 206337 w 206336"/>
                  <a:gd name="connsiteY5" fmla="*/ 177394 h 201029"/>
                  <a:gd name="connsiteX6" fmla="*/ 132163 w 206336"/>
                  <a:gd name="connsiteY6" fmla="*/ 69781 h 20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36" h="201029">
                    <a:moveTo>
                      <a:pt x="132163" y="69781"/>
                    </a:moveTo>
                    <a:cubicBezTo>
                      <a:pt x="86443" y="27026"/>
                      <a:pt x="30937" y="-1288"/>
                      <a:pt x="17558" y="45"/>
                    </a:cubicBezTo>
                    <a:cubicBezTo>
                      <a:pt x="-5544" y="24086"/>
                      <a:pt x="-6153" y="63050"/>
                      <a:pt x="17539" y="86736"/>
                    </a:cubicBezTo>
                    <a:lnTo>
                      <a:pt x="113849" y="183046"/>
                    </a:lnTo>
                    <a:cubicBezTo>
                      <a:pt x="137833" y="207024"/>
                      <a:pt x="176708" y="207024"/>
                      <a:pt x="200685" y="183046"/>
                    </a:cubicBezTo>
                    <a:lnTo>
                      <a:pt x="206337" y="177394"/>
                    </a:lnTo>
                    <a:cubicBezTo>
                      <a:pt x="206337" y="177394"/>
                      <a:pt x="177883" y="112536"/>
                      <a:pt x="132163" y="69781"/>
                    </a:cubicBezTo>
                    <a:close/>
                  </a:path>
                </a:pathLst>
              </a:custGeom>
              <a:grpFill/>
              <a:ln w="6350" cap="flat">
                <a:solidFill>
                  <a:srgbClr val="BBADEF"/>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4DC27C7-C3E3-8357-27C8-46979D4AC14B}"/>
                  </a:ext>
                </a:extLst>
              </p:cNvPr>
              <p:cNvSpPr/>
              <p:nvPr/>
            </p:nvSpPr>
            <p:spPr>
              <a:xfrm>
                <a:off x="16439395" y="2733186"/>
                <a:ext cx="543275" cy="534066"/>
              </a:xfrm>
              <a:custGeom>
                <a:avLst/>
                <a:gdLst>
                  <a:gd name="connsiteX0" fmla="*/ 451702 w 543275"/>
                  <a:gd name="connsiteY0" fmla="*/ 0 h 534066"/>
                  <a:gd name="connsiteX1" fmla="*/ 405176 w 543275"/>
                  <a:gd name="connsiteY1" fmla="*/ 46514 h 534066"/>
                  <a:gd name="connsiteX2" fmla="*/ 391606 w 543275"/>
                  <a:gd name="connsiteY2" fmla="*/ 53791 h 534066"/>
                  <a:gd name="connsiteX3" fmla="*/ 58586 w 543275"/>
                  <a:gd name="connsiteY3" fmla="*/ 157645 h 534066"/>
                  <a:gd name="connsiteX4" fmla="*/ 18994 w 543275"/>
                  <a:gd name="connsiteY4" fmla="*/ 197237 h 534066"/>
                  <a:gd name="connsiteX5" fmla="*/ 71801 w 543275"/>
                  <a:gd name="connsiteY5" fmla="*/ 481146 h 534066"/>
                  <a:gd name="connsiteX6" fmla="*/ 346216 w 543275"/>
                  <a:gd name="connsiteY6" fmla="*/ 524084 h 534066"/>
                  <a:gd name="connsiteX7" fmla="*/ 385192 w 543275"/>
                  <a:gd name="connsiteY7" fmla="*/ 485108 h 534066"/>
                  <a:gd name="connsiteX8" fmla="*/ 385319 w 543275"/>
                  <a:gd name="connsiteY8" fmla="*/ 483629 h 534066"/>
                  <a:gd name="connsiteX9" fmla="*/ 489046 w 543275"/>
                  <a:gd name="connsiteY9" fmla="*/ 152584 h 534066"/>
                  <a:gd name="connsiteX10" fmla="*/ 496819 w 543275"/>
                  <a:gd name="connsiteY10" fmla="*/ 138030 h 534066"/>
                  <a:gd name="connsiteX11" fmla="*/ 543275 w 543275"/>
                  <a:gd name="connsiteY11" fmla="*/ 91573 h 534066"/>
                  <a:gd name="connsiteX12" fmla="*/ 451702 w 543275"/>
                  <a:gd name="connsiteY12" fmla="*/ 0 h 53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275" h="534066">
                    <a:moveTo>
                      <a:pt x="451702" y="0"/>
                    </a:moveTo>
                    <a:lnTo>
                      <a:pt x="405176" y="46514"/>
                    </a:lnTo>
                    <a:lnTo>
                      <a:pt x="391606" y="53791"/>
                    </a:lnTo>
                    <a:cubicBezTo>
                      <a:pt x="288247" y="109417"/>
                      <a:pt x="175147" y="144691"/>
                      <a:pt x="58586" y="157645"/>
                    </a:cubicBezTo>
                    <a:lnTo>
                      <a:pt x="18994" y="197237"/>
                    </a:lnTo>
                    <a:cubicBezTo>
                      <a:pt x="18994" y="197237"/>
                      <a:pt x="-48811" y="360540"/>
                      <a:pt x="71801" y="481146"/>
                    </a:cubicBezTo>
                    <a:cubicBezTo>
                      <a:pt x="155659" y="565004"/>
                      <a:pt x="346216" y="524084"/>
                      <a:pt x="346216" y="524084"/>
                    </a:cubicBezTo>
                    <a:lnTo>
                      <a:pt x="385192" y="485108"/>
                    </a:lnTo>
                    <a:lnTo>
                      <a:pt x="385319" y="483629"/>
                    </a:lnTo>
                    <a:cubicBezTo>
                      <a:pt x="398514" y="367690"/>
                      <a:pt x="433668" y="255327"/>
                      <a:pt x="489046" y="152584"/>
                    </a:cubicBezTo>
                    <a:lnTo>
                      <a:pt x="496819" y="138030"/>
                    </a:lnTo>
                    <a:lnTo>
                      <a:pt x="543275" y="91573"/>
                    </a:lnTo>
                    <a:lnTo>
                      <a:pt x="451702" y="0"/>
                    </a:lnTo>
                    <a:close/>
                  </a:path>
                </a:pathLst>
              </a:custGeom>
              <a:grpFill/>
              <a:ln w="6350" cap="flat">
                <a:solidFill>
                  <a:srgbClr val="BBADEF"/>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6FCF9BD-EF19-D516-5C3E-720D32F34BE4}"/>
                  </a:ext>
                </a:extLst>
              </p:cNvPr>
              <p:cNvSpPr/>
              <p:nvPr/>
            </p:nvSpPr>
            <p:spPr>
              <a:xfrm>
                <a:off x="15742990" y="2897644"/>
                <a:ext cx="1075336" cy="1075242"/>
              </a:xfrm>
              <a:custGeom>
                <a:avLst/>
                <a:gdLst>
                  <a:gd name="connsiteX0" fmla="*/ 942723 w 1075336"/>
                  <a:gd name="connsiteY0" fmla="*/ 259893 h 1075242"/>
                  <a:gd name="connsiteX1" fmla="*/ 900229 w 1075336"/>
                  <a:gd name="connsiteY1" fmla="*/ 282492 h 1075242"/>
                  <a:gd name="connsiteX2" fmla="*/ 825197 w 1075336"/>
                  <a:gd name="connsiteY2" fmla="*/ 259696 h 1075242"/>
                  <a:gd name="connsiteX3" fmla="*/ 802382 w 1075336"/>
                  <a:gd name="connsiteY3" fmla="*/ 184734 h 1075242"/>
                  <a:gd name="connsiteX4" fmla="*/ 824950 w 1075336"/>
                  <a:gd name="connsiteY4" fmla="*/ 142234 h 1075242"/>
                  <a:gd name="connsiteX5" fmla="*/ 682570 w 1075336"/>
                  <a:gd name="connsiteY5" fmla="*/ 0 h 1075242"/>
                  <a:gd name="connsiteX6" fmla="*/ 33282 w 1075336"/>
                  <a:gd name="connsiteY6" fmla="*/ 742239 h 1075242"/>
                  <a:gd name="connsiteX7" fmla="*/ 14886 w 1075336"/>
                  <a:gd name="connsiteY7" fmla="*/ 892531 h 1075242"/>
                  <a:gd name="connsiteX8" fmla="*/ 39423 w 1075336"/>
                  <a:gd name="connsiteY8" fmla="*/ 926332 h 1075242"/>
                  <a:gd name="connsiteX9" fmla="*/ 148878 w 1075336"/>
                  <a:gd name="connsiteY9" fmla="*/ 1035780 h 1075242"/>
                  <a:gd name="connsiteX10" fmla="*/ 190489 w 1075336"/>
                  <a:gd name="connsiteY10" fmla="*/ 1064089 h 1075242"/>
                  <a:gd name="connsiteX11" fmla="*/ 332990 w 1075336"/>
                  <a:gd name="connsiteY11" fmla="*/ 1041915 h 1075242"/>
                  <a:gd name="connsiteX12" fmla="*/ 1075336 w 1075336"/>
                  <a:gd name="connsiteY12" fmla="*/ 392373 h 1075242"/>
                  <a:gd name="connsiteX13" fmla="*/ 942723 w 1075336"/>
                  <a:gd name="connsiteY13" fmla="*/ 259893 h 107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5336" h="1075242">
                    <a:moveTo>
                      <a:pt x="942723" y="259893"/>
                    </a:moveTo>
                    <a:cubicBezTo>
                      <a:pt x="930633" y="271894"/>
                      <a:pt x="915786" y="279432"/>
                      <a:pt x="900229" y="282492"/>
                    </a:cubicBezTo>
                    <a:cubicBezTo>
                      <a:pt x="873914" y="287674"/>
                      <a:pt x="845587" y="280086"/>
                      <a:pt x="825197" y="259696"/>
                    </a:cubicBezTo>
                    <a:cubicBezTo>
                      <a:pt x="804826" y="239325"/>
                      <a:pt x="797232" y="211023"/>
                      <a:pt x="802382" y="184734"/>
                    </a:cubicBezTo>
                    <a:cubicBezTo>
                      <a:pt x="805436" y="169177"/>
                      <a:pt x="812954" y="154331"/>
                      <a:pt x="824950" y="142234"/>
                    </a:cubicBezTo>
                    <a:lnTo>
                      <a:pt x="682570" y="0"/>
                    </a:lnTo>
                    <a:lnTo>
                      <a:pt x="33282" y="742239"/>
                    </a:lnTo>
                    <a:cubicBezTo>
                      <a:pt x="-3979" y="784828"/>
                      <a:pt x="-9720" y="844601"/>
                      <a:pt x="14886" y="892531"/>
                    </a:cubicBezTo>
                    <a:cubicBezTo>
                      <a:pt x="21135" y="904710"/>
                      <a:pt x="29256" y="916165"/>
                      <a:pt x="39423" y="926332"/>
                    </a:cubicBezTo>
                    <a:lnTo>
                      <a:pt x="148878" y="1035780"/>
                    </a:lnTo>
                    <a:cubicBezTo>
                      <a:pt x="161197" y="1048099"/>
                      <a:pt x="175357" y="1057523"/>
                      <a:pt x="190489" y="1064089"/>
                    </a:cubicBezTo>
                    <a:cubicBezTo>
                      <a:pt x="236978" y="1084269"/>
                      <a:pt x="292686" y="1077176"/>
                      <a:pt x="332990" y="1041915"/>
                    </a:cubicBezTo>
                    <a:lnTo>
                      <a:pt x="1075336" y="392373"/>
                    </a:lnTo>
                    <a:lnTo>
                      <a:pt x="942723" y="259893"/>
                    </a:lnTo>
                    <a:close/>
                  </a:path>
                </a:pathLst>
              </a:custGeom>
              <a:grpFill/>
              <a:ln w="6350" cap="flat">
                <a:solidFill>
                  <a:srgbClr val="BBADEF"/>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E87C50D-F704-20F7-150D-A4E8851B3425}"/>
                  </a:ext>
                </a:extLst>
              </p:cNvPr>
              <p:cNvSpPr/>
              <p:nvPr/>
            </p:nvSpPr>
            <p:spPr>
              <a:xfrm>
                <a:off x="15948021" y="3230537"/>
                <a:ext cx="537298" cy="537303"/>
              </a:xfrm>
              <a:custGeom>
                <a:avLst/>
                <a:gdLst>
                  <a:gd name="connsiteX0" fmla="*/ 458343 w 537298"/>
                  <a:gd name="connsiteY0" fmla="*/ 13545 h 537303"/>
                  <a:gd name="connsiteX1" fmla="*/ 13545 w 537298"/>
                  <a:gd name="connsiteY1" fmla="*/ 458343 h 537303"/>
                  <a:gd name="connsiteX2" fmla="*/ 13545 w 537298"/>
                  <a:gd name="connsiteY2" fmla="*/ 523754 h 537303"/>
                  <a:gd name="connsiteX3" fmla="*/ 78956 w 537298"/>
                  <a:gd name="connsiteY3" fmla="*/ 523754 h 537303"/>
                  <a:gd name="connsiteX4" fmla="*/ 523754 w 537298"/>
                  <a:gd name="connsiteY4" fmla="*/ 78956 h 537303"/>
                  <a:gd name="connsiteX5" fmla="*/ 523754 w 537298"/>
                  <a:gd name="connsiteY5" fmla="*/ 13545 h 537303"/>
                  <a:gd name="connsiteX6" fmla="*/ 458343 w 537298"/>
                  <a:gd name="connsiteY6" fmla="*/ 13545 h 53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298" h="537303">
                    <a:moveTo>
                      <a:pt x="458343" y="13545"/>
                    </a:moveTo>
                    <a:lnTo>
                      <a:pt x="13545" y="458343"/>
                    </a:lnTo>
                    <a:cubicBezTo>
                      <a:pt x="-4515" y="476409"/>
                      <a:pt x="-4515" y="505689"/>
                      <a:pt x="13545" y="523754"/>
                    </a:cubicBezTo>
                    <a:cubicBezTo>
                      <a:pt x="31604" y="541820"/>
                      <a:pt x="60890" y="541820"/>
                      <a:pt x="78956" y="523754"/>
                    </a:cubicBezTo>
                    <a:lnTo>
                      <a:pt x="523754" y="78956"/>
                    </a:lnTo>
                    <a:cubicBezTo>
                      <a:pt x="541814" y="60890"/>
                      <a:pt x="541814" y="31610"/>
                      <a:pt x="523754" y="13545"/>
                    </a:cubicBezTo>
                    <a:cubicBezTo>
                      <a:pt x="505695" y="-4515"/>
                      <a:pt x="476409" y="-4515"/>
                      <a:pt x="458343" y="13545"/>
                    </a:cubicBezTo>
                    <a:close/>
                  </a:path>
                </a:pathLst>
              </a:custGeom>
              <a:grpFill/>
              <a:ln w="6350" cap="flat">
                <a:solidFill>
                  <a:srgbClr val="BBADEF"/>
                </a:solidFill>
                <a:prstDash val="solid"/>
                <a:miter/>
              </a:ln>
            </p:spPr>
            <p:txBody>
              <a:bodyPr rtlCol="0" anchor="ctr"/>
              <a:lstStyle/>
              <a:p>
                <a:endParaRPr lang="en-US"/>
              </a:p>
            </p:txBody>
          </p:sp>
        </p:grpSp>
        <p:grpSp>
          <p:nvGrpSpPr>
            <p:cNvPr id="10" name="Graphic 170" descr="A desktop with a ruler and various office supplies">
              <a:extLst>
                <a:ext uri="{FF2B5EF4-FFF2-40B4-BE49-F238E27FC236}">
                  <a16:creationId xmlns:a16="http://schemas.microsoft.com/office/drawing/2014/main" id="{076E5D58-0574-48D7-C56C-757944543813}"/>
                </a:ext>
              </a:extLst>
            </p:cNvPr>
            <p:cNvGrpSpPr/>
            <p:nvPr/>
          </p:nvGrpSpPr>
          <p:grpSpPr>
            <a:xfrm>
              <a:off x="17369868" y="1605527"/>
              <a:ext cx="2151412" cy="2151311"/>
              <a:chOff x="17369868" y="1605527"/>
              <a:chExt cx="2151412" cy="2151311"/>
            </a:xfrm>
            <a:solidFill>
              <a:srgbClr val="C5BAFF"/>
            </a:solidFill>
          </p:grpSpPr>
          <p:sp>
            <p:nvSpPr>
              <p:cNvPr id="43" name="Freeform: Shape 42">
                <a:extLst>
                  <a:ext uri="{FF2B5EF4-FFF2-40B4-BE49-F238E27FC236}">
                    <a16:creationId xmlns:a16="http://schemas.microsoft.com/office/drawing/2014/main" id="{C0F78E61-3FFD-A8F3-931E-0E546EABE296}"/>
                  </a:ext>
                </a:extLst>
              </p:cNvPr>
              <p:cNvSpPr/>
              <p:nvPr/>
            </p:nvSpPr>
            <p:spPr>
              <a:xfrm rot="-2700000">
                <a:off x="17382952" y="3567343"/>
                <a:ext cx="223314" cy="129507"/>
              </a:xfrm>
              <a:custGeom>
                <a:avLst/>
                <a:gdLst>
                  <a:gd name="connsiteX0" fmla="*/ 0 w 223314"/>
                  <a:gd name="connsiteY0" fmla="*/ 0 h 129507"/>
                  <a:gd name="connsiteX1" fmla="*/ 223315 w 223314"/>
                  <a:gd name="connsiteY1" fmla="*/ 0 h 129507"/>
                  <a:gd name="connsiteX2" fmla="*/ 223315 w 223314"/>
                  <a:gd name="connsiteY2" fmla="*/ 129507 h 129507"/>
                  <a:gd name="connsiteX3" fmla="*/ 0 w 223314"/>
                  <a:gd name="connsiteY3" fmla="*/ 129507 h 129507"/>
                </a:gdLst>
                <a:ahLst/>
                <a:cxnLst>
                  <a:cxn ang="0">
                    <a:pos x="connsiteX0" y="connsiteY0"/>
                  </a:cxn>
                  <a:cxn ang="0">
                    <a:pos x="connsiteX1" y="connsiteY1"/>
                  </a:cxn>
                  <a:cxn ang="0">
                    <a:pos x="connsiteX2" y="connsiteY2"/>
                  </a:cxn>
                  <a:cxn ang="0">
                    <a:pos x="connsiteX3" y="connsiteY3"/>
                  </a:cxn>
                </a:cxnLst>
                <a:rect l="l" t="t" r="r" b="b"/>
                <a:pathLst>
                  <a:path w="223314" h="129507">
                    <a:moveTo>
                      <a:pt x="0" y="0"/>
                    </a:moveTo>
                    <a:lnTo>
                      <a:pt x="223315" y="0"/>
                    </a:lnTo>
                    <a:lnTo>
                      <a:pt x="223315" y="129507"/>
                    </a:lnTo>
                    <a:lnTo>
                      <a:pt x="0" y="129507"/>
                    </a:lnTo>
                    <a:close/>
                  </a:path>
                </a:pathLst>
              </a:custGeom>
              <a:grpFill/>
              <a:ln w="6350" cap="flat">
                <a:solidFill>
                  <a:srgbClr val="BBADEF"/>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5093156-4C65-6107-BED0-362CFF251965}"/>
                  </a:ext>
                </a:extLst>
              </p:cNvPr>
              <p:cNvSpPr/>
              <p:nvPr/>
            </p:nvSpPr>
            <p:spPr>
              <a:xfrm>
                <a:off x="17480314" y="3339547"/>
                <a:ext cx="306974" cy="306945"/>
              </a:xfrm>
              <a:custGeom>
                <a:avLst/>
                <a:gdLst>
                  <a:gd name="connsiteX0" fmla="*/ 117735 w 306974"/>
                  <a:gd name="connsiteY0" fmla="*/ 306946 h 306945"/>
                  <a:gd name="connsiteX1" fmla="*/ 0 w 306974"/>
                  <a:gd name="connsiteY1" fmla="*/ 189211 h 306945"/>
                  <a:gd name="connsiteX2" fmla="*/ 189211 w 306974"/>
                  <a:gd name="connsiteY2" fmla="*/ 0 h 306945"/>
                  <a:gd name="connsiteX3" fmla="*/ 274682 w 306974"/>
                  <a:gd name="connsiteY3" fmla="*/ 34849 h 306945"/>
                  <a:gd name="connsiteX4" fmla="*/ 306953 w 306974"/>
                  <a:gd name="connsiteY4" fmla="*/ 117742 h 306945"/>
                  <a:gd name="connsiteX5" fmla="*/ 117735 w 306974"/>
                  <a:gd name="connsiteY5" fmla="*/ 306946 h 30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974" h="306945">
                    <a:moveTo>
                      <a:pt x="117735" y="306946"/>
                    </a:moveTo>
                    <a:lnTo>
                      <a:pt x="0" y="189211"/>
                    </a:lnTo>
                    <a:lnTo>
                      <a:pt x="189211" y="0"/>
                    </a:lnTo>
                    <a:cubicBezTo>
                      <a:pt x="189211" y="0"/>
                      <a:pt x="240392" y="558"/>
                      <a:pt x="274682" y="34849"/>
                    </a:cubicBezTo>
                    <a:cubicBezTo>
                      <a:pt x="308972" y="69139"/>
                      <a:pt x="306953" y="117742"/>
                      <a:pt x="306953" y="117742"/>
                    </a:cubicBezTo>
                    <a:lnTo>
                      <a:pt x="117735" y="306946"/>
                    </a:lnTo>
                    <a:close/>
                  </a:path>
                </a:pathLst>
              </a:custGeom>
              <a:grpFill/>
              <a:ln w="6350" cap="flat">
                <a:solidFill>
                  <a:srgbClr val="BBADEF"/>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1A363E5-8220-A8DC-2A9A-65FCEF04186D}"/>
                  </a:ext>
                </a:extLst>
              </p:cNvPr>
              <p:cNvSpPr/>
              <p:nvPr/>
            </p:nvSpPr>
            <p:spPr>
              <a:xfrm>
                <a:off x="17670287" y="1756016"/>
                <a:ext cx="1700504" cy="1700504"/>
              </a:xfrm>
              <a:custGeom>
                <a:avLst/>
                <a:gdLst>
                  <a:gd name="connsiteX0" fmla="*/ 117742 w 1700504"/>
                  <a:gd name="connsiteY0" fmla="*/ 1700505 h 1700504"/>
                  <a:gd name="connsiteX1" fmla="*/ 0 w 1700504"/>
                  <a:gd name="connsiteY1" fmla="*/ 1582763 h 1700504"/>
                  <a:gd name="connsiteX2" fmla="*/ 1582763 w 1700504"/>
                  <a:gd name="connsiteY2" fmla="*/ 0 h 1700504"/>
                  <a:gd name="connsiteX3" fmla="*/ 1582852 w 1700504"/>
                  <a:gd name="connsiteY3" fmla="*/ 0 h 1700504"/>
                  <a:gd name="connsiteX4" fmla="*/ 1700505 w 1700504"/>
                  <a:gd name="connsiteY4" fmla="*/ 117653 h 1700504"/>
                  <a:gd name="connsiteX5" fmla="*/ 1700505 w 1700504"/>
                  <a:gd name="connsiteY5" fmla="*/ 117742 h 170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0504" h="1700504">
                    <a:moveTo>
                      <a:pt x="117742" y="1700505"/>
                    </a:moveTo>
                    <a:lnTo>
                      <a:pt x="0" y="1582763"/>
                    </a:lnTo>
                    <a:lnTo>
                      <a:pt x="1582763" y="0"/>
                    </a:lnTo>
                    <a:lnTo>
                      <a:pt x="1582852" y="0"/>
                    </a:lnTo>
                    <a:lnTo>
                      <a:pt x="1700505" y="117653"/>
                    </a:lnTo>
                    <a:lnTo>
                      <a:pt x="1700505" y="117742"/>
                    </a:lnTo>
                    <a:close/>
                  </a:path>
                </a:pathLst>
              </a:custGeom>
              <a:grpFill/>
              <a:ln w="6350" cap="flat">
                <a:solidFill>
                  <a:srgbClr val="BBADEF"/>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34A2B8A-5D65-303C-B79E-2D0E466777F5}"/>
                  </a:ext>
                </a:extLst>
              </p:cNvPr>
              <p:cNvSpPr/>
              <p:nvPr/>
            </p:nvSpPr>
            <p:spPr>
              <a:xfrm>
                <a:off x="19240896" y="1642121"/>
                <a:ext cx="242126" cy="243783"/>
              </a:xfrm>
              <a:custGeom>
                <a:avLst/>
                <a:gdLst>
                  <a:gd name="connsiteX0" fmla="*/ 204946 w 242126"/>
                  <a:gd name="connsiteY0" fmla="*/ 5722 h 243783"/>
                  <a:gd name="connsiteX1" fmla="*/ 12192 w 242126"/>
                  <a:gd name="connsiteY1" fmla="*/ 113850 h 243783"/>
                  <a:gd name="connsiteX2" fmla="*/ 12192 w 242126"/>
                  <a:gd name="connsiteY2" fmla="*/ 172721 h 243783"/>
                  <a:gd name="connsiteX3" fmla="*/ 70155 w 242126"/>
                  <a:gd name="connsiteY3" fmla="*/ 173604 h 243783"/>
                  <a:gd name="connsiteX4" fmla="*/ 70180 w 242126"/>
                  <a:gd name="connsiteY4" fmla="*/ 173629 h 243783"/>
                  <a:gd name="connsiteX5" fmla="*/ 71063 w 242126"/>
                  <a:gd name="connsiteY5" fmla="*/ 231592 h 243783"/>
                  <a:gd name="connsiteX6" fmla="*/ 129927 w 242126"/>
                  <a:gd name="connsiteY6" fmla="*/ 231592 h 243783"/>
                  <a:gd name="connsiteX7" fmla="*/ 238055 w 242126"/>
                  <a:gd name="connsiteY7" fmla="*/ 38844 h 243783"/>
                  <a:gd name="connsiteX8" fmla="*/ 238062 w 242126"/>
                  <a:gd name="connsiteY8" fmla="*/ 38818 h 243783"/>
                  <a:gd name="connsiteX9" fmla="*/ 242126 w 242126"/>
                  <a:gd name="connsiteY9" fmla="*/ 71 h 243783"/>
                  <a:gd name="connsiteX10" fmla="*/ 242055 w 242126"/>
                  <a:gd name="connsiteY10" fmla="*/ 1 h 243783"/>
                  <a:gd name="connsiteX11" fmla="*/ 204959 w 242126"/>
                  <a:gd name="connsiteY11" fmla="*/ 5716 h 243783"/>
                  <a:gd name="connsiteX12" fmla="*/ 204946 w 242126"/>
                  <a:gd name="connsiteY12" fmla="*/ 5722 h 24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126" h="243783">
                    <a:moveTo>
                      <a:pt x="204946" y="5722"/>
                    </a:moveTo>
                    <a:lnTo>
                      <a:pt x="12192" y="113850"/>
                    </a:lnTo>
                    <a:cubicBezTo>
                      <a:pt x="-4064" y="130106"/>
                      <a:pt x="-4064" y="156465"/>
                      <a:pt x="12192" y="172721"/>
                    </a:cubicBezTo>
                    <a:cubicBezTo>
                      <a:pt x="28150" y="188678"/>
                      <a:pt x="53835" y="188970"/>
                      <a:pt x="70155" y="173604"/>
                    </a:cubicBezTo>
                    <a:cubicBezTo>
                      <a:pt x="70212" y="173546"/>
                      <a:pt x="70237" y="173572"/>
                      <a:pt x="70180" y="173629"/>
                    </a:cubicBezTo>
                    <a:cubicBezTo>
                      <a:pt x="54807" y="189942"/>
                      <a:pt x="55105" y="215634"/>
                      <a:pt x="71063" y="231592"/>
                    </a:cubicBezTo>
                    <a:cubicBezTo>
                      <a:pt x="87319" y="247848"/>
                      <a:pt x="113671" y="247848"/>
                      <a:pt x="129927" y="231592"/>
                    </a:cubicBezTo>
                    <a:lnTo>
                      <a:pt x="238055" y="38844"/>
                    </a:lnTo>
                    <a:cubicBezTo>
                      <a:pt x="238062" y="38837"/>
                      <a:pt x="238062" y="38825"/>
                      <a:pt x="238062" y="38818"/>
                    </a:cubicBezTo>
                    <a:lnTo>
                      <a:pt x="242126" y="71"/>
                    </a:lnTo>
                    <a:cubicBezTo>
                      <a:pt x="242132" y="26"/>
                      <a:pt x="242094" y="-5"/>
                      <a:pt x="242055" y="1"/>
                    </a:cubicBezTo>
                    <a:lnTo>
                      <a:pt x="204959" y="5716"/>
                    </a:lnTo>
                    <a:cubicBezTo>
                      <a:pt x="204959" y="5716"/>
                      <a:pt x="204953" y="5722"/>
                      <a:pt x="204946" y="5722"/>
                    </a:cubicBezTo>
                    <a:close/>
                  </a:path>
                </a:pathLst>
              </a:custGeom>
              <a:grpFill/>
              <a:ln w="6350" cap="flat">
                <a:solidFill>
                  <a:srgbClr val="BBADEF"/>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8544BB2-2A75-0D28-1D85-0EA77D9D049C}"/>
                  </a:ext>
                </a:extLst>
              </p:cNvPr>
              <p:cNvSpPr/>
              <p:nvPr/>
            </p:nvSpPr>
            <p:spPr>
              <a:xfrm>
                <a:off x="19445892" y="1605527"/>
                <a:ext cx="75388" cy="75388"/>
              </a:xfrm>
              <a:custGeom>
                <a:avLst/>
                <a:gdLst>
                  <a:gd name="connsiteX0" fmla="*/ 75388 w 75388"/>
                  <a:gd name="connsiteY0" fmla="*/ 0 h 75388"/>
                  <a:gd name="connsiteX1" fmla="*/ 33 w 75388"/>
                  <a:gd name="connsiteY1" fmla="*/ 42272 h 75388"/>
                  <a:gd name="connsiteX2" fmla="*/ 20 w 75388"/>
                  <a:gd name="connsiteY2" fmla="*/ 42373 h 75388"/>
                  <a:gd name="connsiteX3" fmla="*/ 33015 w 75388"/>
                  <a:gd name="connsiteY3" fmla="*/ 75368 h 75388"/>
                  <a:gd name="connsiteX4" fmla="*/ 33116 w 75388"/>
                  <a:gd name="connsiteY4" fmla="*/ 75355 h 75388"/>
                  <a:gd name="connsiteX5" fmla="*/ 75388 w 75388"/>
                  <a:gd name="connsiteY5" fmla="*/ 0 h 7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8" h="75388">
                    <a:moveTo>
                      <a:pt x="75388" y="0"/>
                    </a:moveTo>
                    <a:lnTo>
                      <a:pt x="33" y="42272"/>
                    </a:lnTo>
                    <a:cubicBezTo>
                      <a:pt x="-5" y="42291"/>
                      <a:pt x="-11" y="42342"/>
                      <a:pt x="20" y="42373"/>
                    </a:cubicBezTo>
                    <a:lnTo>
                      <a:pt x="33015" y="75368"/>
                    </a:lnTo>
                    <a:cubicBezTo>
                      <a:pt x="33047" y="75400"/>
                      <a:pt x="33097" y="75394"/>
                      <a:pt x="33116" y="75355"/>
                    </a:cubicBezTo>
                    <a:lnTo>
                      <a:pt x="75388" y="0"/>
                    </a:lnTo>
                    <a:close/>
                  </a:path>
                </a:pathLst>
              </a:custGeom>
              <a:grpFill/>
              <a:ln w="6350" cap="flat">
                <a:solidFill>
                  <a:srgbClr val="BBADEF"/>
                </a:solidFill>
                <a:prstDash val="solid"/>
                <a:miter/>
              </a:ln>
            </p:spPr>
            <p:txBody>
              <a:bodyPr rtlCol="0" anchor="ctr"/>
              <a:lstStyle/>
              <a:p>
                <a:endParaRPr lang="en-US"/>
              </a:p>
            </p:txBody>
          </p:sp>
        </p:grpSp>
        <p:grpSp>
          <p:nvGrpSpPr>
            <p:cNvPr id="11" name="Graphic 170" descr="A desktop with a ruler and various office supplies">
              <a:extLst>
                <a:ext uri="{FF2B5EF4-FFF2-40B4-BE49-F238E27FC236}">
                  <a16:creationId xmlns:a16="http://schemas.microsoft.com/office/drawing/2014/main" id="{B2BB81A7-6DC9-CF50-C09B-F5B6AB53E3FF}"/>
                </a:ext>
              </a:extLst>
            </p:cNvPr>
            <p:cNvGrpSpPr/>
            <p:nvPr/>
          </p:nvGrpSpPr>
          <p:grpSpPr>
            <a:xfrm>
              <a:off x="17572641" y="1808302"/>
              <a:ext cx="2151432" cy="2151308"/>
              <a:chOff x="17572641" y="1808302"/>
              <a:chExt cx="2151432" cy="2151308"/>
            </a:xfrm>
            <a:solidFill>
              <a:srgbClr val="C5BAFF"/>
            </a:solidFill>
          </p:grpSpPr>
          <p:sp>
            <p:nvSpPr>
              <p:cNvPr id="38" name="Freeform: Shape 37">
                <a:extLst>
                  <a:ext uri="{FF2B5EF4-FFF2-40B4-BE49-F238E27FC236}">
                    <a16:creationId xmlns:a16="http://schemas.microsoft.com/office/drawing/2014/main" id="{CE21E3F2-B1A5-D726-5169-F4AED5CECF95}"/>
                  </a:ext>
                </a:extLst>
              </p:cNvPr>
              <p:cNvSpPr/>
              <p:nvPr/>
            </p:nvSpPr>
            <p:spPr>
              <a:xfrm rot="-2700000">
                <a:off x="17583095" y="3763767"/>
                <a:ext cx="241272" cy="129507"/>
              </a:xfrm>
              <a:custGeom>
                <a:avLst/>
                <a:gdLst>
                  <a:gd name="connsiteX0" fmla="*/ 0 w 241272"/>
                  <a:gd name="connsiteY0" fmla="*/ 0 h 129507"/>
                  <a:gd name="connsiteX1" fmla="*/ 241272 w 241272"/>
                  <a:gd name="connsiteY1" fmla="*/ 0 h 129507"/>
                  <a:gd name="connsiteX2" fmla="*/ 241272 w 241272"/>
                  <a:gd name="connsiteY2" fmla="*/ 129507 h 129507"/>
                  <a:gd name="connsiteX3" fmla="*/ 0 w 241272"/>
                  <a:gd name="connsiteY3" fmla="*/ 129507 h 129507"/>
                </a:gdLst>
                <a:ahLst/>
                <a:cxnLst>
                  <a:cxn ang="0">
                    <a:pos x="connsiteX0" y="connsiteY0"/>
                  </a:cxn>
                  <a:cxn ang="0">
                    <a:pos x="connsiteX1" y="connsiteY1"/>
                  </a:cxn>
                  <a:cxn ang="0">
                    <a:pos x="connsiteX2" y="connsiteY2"/>
                  </a:cxn>
                  <a:cxn ang="0">
                    <a:pos x="connsiteX3" y="connsiteY3"/>
                  </a:cxn>
                </a:cxnLst>
                <a:rect l="l" t="t" r="r" b="b"/>
                <a:pathLst>
                  <a:path w="241272" h="129507">
                    <a:moveTo>
                      <a:pt x="0" y="0"/>
                    </a:moveTo>
                    <a:lnTo>
                      <a:pt x="241272" y="0"/>
                    </a:lnTo>
                    <a:lnTo>
                      <a:pt x="241272" y="129507"/>
                    </a:lnTo>
                    <a:lnTo>
                      <a:pt x="0" y="129507"/>
                    </a:lnTo>
                    <a:close/>
                  </a:path>
                </a:pathLst>
              </a:custGeom>
              <a:grpFill/>
              <a:ln w="6350" cap="flat">
                <a:solidFill>
                  <a:srgbClr val="BBADEF"/>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13DA9A0-5F40-303B-7169-A342A3627083}"/>
                  </a:ext>
                </a:extLst>
              </p:cNvPr>
              <p:cNvSpPr/>
              <p:nvPr/>
            </p:nvSpPr>
            <p:spPr>
              <a:xfrm>
                <a:off x="17683082" y="3542315"/>
                <a:ext cx="307005" cy="306953"/>
              </a:xfrm>
              <a:custGeom>
                <a:avLst/>
                <a:gdLst>
                  <a:gd name="connsiteX0" fmla="*/ 117742 w 307005"/>
                  <a:gd name="connsiteY0" fmla="*/ 306953 h 306953"/>
                  <a:gd name="connsiteX1" fmla="*/ 0 w 307005"/>
                  <a:gd name="connsiteY1" fmla="*/ 189211 h 306953"/>
                  <a:gd name="connsiteX2" fmla="*/ 189211 w 307005"/>
                  <a:gd name="connsiteY2" fmla="*/ 0 h 306953"/>
                  <a:gd name="connsiteX3" fmla="*/ 273412 w 307005"/>
                  <a:gd name="connsiteY3" fmla="*/ 36119 h 306953"/>
                  <a:gd name="connsiteX4" fmla="*/ 306953 w 307005"/>
                  <a:gd name="connsiteY4" fmla="*/ 117742 h 306953"/>
                  <a:gd name="connsiteX5" fmla="*/ 117742 w 307005"/>
                  <a:gd name="connsiteY5" fmla="*/ 306953 h 30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005" h="306953">
                    <a:moveTo>
                      <a:pt x="117742" y="306953"/>
                    </a:moveTo>
                    <a:lnTo>
                      <a:pt x="0" y="189211"/>
                    </a:lnTo>
                    <a:lnTo>
                      <a:pt x="189211" y="0"/>
                    </a:lnTo>
                    <a:cubicBezTo>
                      <a:pt x="189211" y="0"/>
                      <a:pt x="237007" y="-286"/>
                      <a:pt x="273412" y="36119"/>
                    </a:cubicBezTo>
                    <a:cubicBezTo>
                      <a:pt x="309816" y="72524"/>
                      <a:pt x="306953" y="117742"/>
                      <a:pt x="306953" y="117742"/>
                    </a:cubicBezTo>
                    <a:lnTo>
                      <a:pt x="117742" y="306953"/>
                    </a:lnTo>
                    <a:close/>
                  </a:path>
                </a:pathLst>
              </a:custGeom>
              <a:grpFill/>
              <a:ln w="6350" cap="flat">
                <a:solidFill>
                  <a:srgbClr val="BBADEF"/>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1A9A367-4EE9-FD6E-177C-37A7C34AE157}"/>
                  </a:ext>
                </a:extLst>
              </p:cNvPr>
              <p:cNvSpPr/>
              <p:nvPr/>
            </p:nvSpPr>
            <p:spPr>
              <a:xfrm>
                <a:off x="17873061" y="1958790"/>
                <a:ext cx="1700504" cy="1700504"/>
              </a:xfrm>
              <a:custGeom>
                <a:avLst/>
                <a:gdLst>
                  <a:gd name="connsiteX0" fmla="*/ 117742 w 1700504"/>
                  <a:gd name="connsiteY0" fmla="*/ 1700505 h 1700504"/>
                  <a:gd name="connsiteX1" fmla="*/ 0 w 1700504"/>
                  <a:gd name="connsiteY1" fmla="*/ 1582763 h 1700504"/>
                  <a:gd name="connsiteX2" fmla="*/ 1582763 w 1700504"/>
                  <a:gd name="connsiteY2" fmla="*/ 0 h 1700504"/>
                  <a:gd name="connsiteX3" fmla="*/ 1582852 w 1700504"/>
                  <a:gd name="connsiteY3" fmla="*/ 0 h 1700504"/>
                  <a:gd name="connsiteX4" fmla="*/ 1700505 w 1700504"/>
                  <a:gd name="connsiteY4" fmla="*/ 117653 h 1700504"/>
                  <a:gd name="connsiteX5" fmla="*/ 1700505 w 1700504"/>
                  <a:gd name="connsiteY5" fmla="*/ 117742 h 170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0504" h="1700504">
                    <a:moveTo>
                      <a:pt x="117742" y="1700505"/>
                    </a:moveTo>
                    <a:lnTo>
                      <a:pt x="0" y="1582763"/>
                    </a:lnTo>
                    <a:lnTo>
                      <a:pt x="1582763" y="0"/>
                    </a:lnTo>
                    <a:lnTo>
                      <a:pt x="1582852" y="0"/>
                    </a:lnTo>
                    <a:lnTo>
                      <a:pt x="1700505" y="117653"/>
                    </a:lnTo>
                    <a:lnTo>
                      <a:pt x="1700505" y="117742"/>
                    </a:lnTo>
                    <a:close/>
                  </a:path>
                </a:pathLst>
              </a:custGeom>
              <a:grpFill/>
              <a:ln w="6350" cap="flat">
                <a:solidFill>
                  <a:srgbClr val="BBADEF"/>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48277FE-79DB-782C-561A-504B5C76053E}"/>
                  </a:ext>
                </a:extLst>
              </p:cNvPr>
              <p:cNvSpPr/>
              <p:nvPr/>
            </p:nvSpPr>
            <p:spPr>
              <a:xfrm>
                <a:off x="19443689" y="1844896"/>
                <a:ext cx="242126" cy="243783"/>
              </a:xfrm>
              <a:custGeom>
                <a:avLst/>
                <a:gdLst>
                  <a:gd name="connsiteX0" fmla="*/ 204947 w 242126"/>
                  <a:gd name="connsiteY0" fmla="*/ 5722 h 243783"/>
                  <a:gd name="connsiteX1" fmla="*/ 12192 w 242126"/>
                  <a:gd name="connsiteY1" fmla="*/ 113850 h 243783"/>
                  <a:gd name="connsiteX2" fmla="*/ 12192 w 242126"/>
                  <a:gd name="connsiteY2" fmla="*/ 172721 h 243783"/>
                  <a:gd name="connsiteX3" fmla="*/ 70155 w 242126"/>
                  <a:gd name="connsiteY3" fmla="*/ 173603 h 243783"/>
                  <a:gd name="connsiteX4" fmla="*/ 70180 w 242126"/>
                  <a:gd name="connsiteY4" fmla="*/ 173629 h 243783"/>
                  <a:gd name="connsiteX5" fmla="*/ 71063 w 242126"/>
                  <a:gd name="connsiteY5" fmla="*/ 231592 h 243783"/>
                  <a:gd name="connsiteX6" fmla="*/ 129927 w 242126"/>
                  <a:gd name="connsiteY6" fmla="*/ 231592 h 243783"/>
                  <a:gd name="connsiteX7" fmla="*/ 238055 w 242126"/>
                  <a:gd name="connsiteY7" fmla="*/ 38844 h 243783"/>
                  <a:gd name="connsiteX8" fmla="*/ 238062 w 242126"/>
                  <a:gd name="connsiteY8" fmla="*/ 38818 h 243783"/>
                  <a:gd name="connsiteX9" fmla="*/ 242126 w 242126"/>
                  <a:gd name="connsiteY9" fmla="*/ 71 h 243783"/>
                  <a:gd name="connsiteX10" fmla="*/ 242056 w 242126"/>
                  <a:gd name="connsiteY10" fmla="*/ 1 h 243783"/>
                  <a:gd name="connsiteX11" fmla="*/ 204959 w 242126"/>
                  <a:gd name="connsiteY11" fmla="*/ 5716 h 243783"/>
                  <a:gd name="connsiteX12" fmla="*/ 204947 w 242126"/>
                  <a:gd name="connsiteY12" fmla="*/ 5722 h 24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126" h="243783">
                    <a:moveTo>
                      <a:pt x="204947" y="5722"/>
                    </a:moveTo>
                    <a:lnTo>
                      <a:pt x="12192" y="113850"/>
                    </a:lnTo>
                    <a:cubicBezTo>
                      <a:pt x="-4064" y="130106"/>
                      <a:pt x="-4064" y="156465"/>
                      <a:pt x="12192" y="172721"/>
                    </a:cubicBezTo>
                    <a:cubicBezTo>
                      <a:pt x="28150" y="188678"/>
                      <a:pt x="53836" y="188970"/>
                      <a:pt x="70155" y="173603"/>
                    </a:cubicBezTo>
                    <a:cubicBezTo>
                      <a:pt x="70212" y="173546"/>
                      <a:pt x="70238" y="173572"/>
                      <a:pt x="70180" y="173629"/>
                    </a:cubicBezTo>
                    <a:cubicBezTo>
                      <a:pt x="54807" y="189942"/>
                      <a:pt x="55106" y="215634"/>
                      <a:pt x="71063" y="231592"/>
                    </a:cubicBezTo>
                    <a:cubicBezTo>
                      <a:pt x="87319" y="247848"/>
                      <a:pt x="113671" y="247848"/>
                      <a:pt x="129927" y="231592"/>
                    </a:cubicBezTo>
                    <a:lnTo>
                      <a:pt x="238055" y="38844"/>
                    </a:lnTo>
                    <a:cubicBezTo>
                      <a:pt x="238062" y="38837"/>
                      <a:pt x="238062" y="38825"/>
                      <a:pt x="238062" y="38818"/>
                    </a:cubicBezTo>
                    <a:lnTo>
                      <a:pt x="242126" y="71"/>
                    </a:lnTo>
                    <a:cubicBezTo>
                      <a:pt x="242132" y="26"/>
                      <a:pt x="242094" y="-6"/>
                      <a:pt x="242056" y="1"/>
                    </a:cubicBezTo>
                    <a:lnTo>
                      <a:pt x="204959" y="5716"/>
                    </a:lnTo>
                    <a:cubicBezTo>
                      <a:pt x="204966" y="5716"/>
                      <a:pt x="204953" y="5722"/>
                      <a:pt x="204947" y="5722"/>
                    </a:cubicBezTo>
                    <a:close/>
                  </a:path>
                </a:pathLst>
              </a:custGeom>
              <a:grpFill/>
              <a:ln w="6350" cap="flat">
                <a:solidFill>
                  <a:srgbClr val="BBADEF"/>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63DF21-8ED1-AB2F-2532-75E009EBF1C8}"/>
                  </a:ext>
                </a:extLst>
              </p:cNvPr>
              <p:cNvSpPr/>
              <p:nvPr/>
            </p:nvSpPr>
            <p:spPr>
              <a:xfrm>
                <a:off x="19648685" y="1808302"/>
                <a:ext cx="75388" cy="75388"/>
              </a:xfrm>
              <a:custGeom>
                <a:avLst/>
                <a:gdLst>
                  <a:gd name="connsiteX0" fmla="*/ 75389 w 75388"/>
                  <a:gd name="connsiteY0" fmla="*/ 0 h 75388"/>
                  <a:gd name="connsiteX1" fmla="*/ 33 w 75388"/>
                  <a:gd name="connsiteY1" fmla="*/ 42272 h 75388"/>
                  <a:gd name="connsiteX2" fmla="*/ 20 w 75388"/>
                  <a:gd name="connsiteY2" fmla="*/ 42374 h 75388"/>
                  <a:gd name="connsiteX3" fmla="*/ 33015 w 75388"/>
                  <a:gd name="connsiteY3" fmla="*/ 75368 h 75388"/>
                  <a:gd name="connsiteX4" fmla="*/ 33116 w 75388"/>
                  <a:gd name="connsiteY4" fmla="*/ 75355 h 75388"/>
                  <a:gd name="connsiteX5" fmla="*/ 75389 w 75388"/>
                  <a:gd name="connsiteY5" fmla="*/ 0 h 7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8" h="75388">
                    <a:moveTo>
                      <a:pt x="75389" y="0"/>
                    </a:moveTo>
                    <a:lnTo>
                      <a:pt x="33" y="42272"/>
                    </a:lnTo>
                    <a:cubicBezTo>
                      <a:pt x="-5" y="42291"/>
                      <a:pt x="-11" y="42342"/>
                      <a:pt x="20" y="42374"/>
                    </a:cubicBezTo>
                    <a:lnTo>
                      <a:pt x="33015" y="75368"/>
                    </a:lnTo>
                    <a:cubicBezTo>
                      <a:pt x="33047" y="75400"/>
                      <a:pt x="33097" y="75393"/>
                      <a:pt x="33116" y="75355"/>
                    </a:cubicBezTo>
                    <a:lnTo>
                      <a:pt x="75389" y="0"/>
                    </a:lnTo>
                    <a:close/>
                  </a:path>
                </a:pathLst>
              </a:custGeom>
              <a:grpFill/>
              <a:ln w="6350" cap="flat">
                <a:solidFill>
                  <a:srgbClr val="BBADEF"/>
                </a:solidFill>
                <a:prstDash val="solid"/>
                <a:miter/>
              </a:ln>
            </p:spPr>
            <p:txBody>
              <a:bodyPr rtlCol="0" anchor="ctr"/>
              <a:lstStyle/>
              <a:p>
                <a:endParaRPr lang="en-US"/>
              </a:p>
            </p:txBody>
          </p:sp>
        </p:grpSp>
        <p:grpSp>
          <p:nvGrpSpPr>
            <p:cNvPr id="12" name="Graphic 170" descr="A desktop with a ruler and various office supplies">
              <a:extLst>
                <a:ext uri="{FF2B5EF4-FFF2-40B4-BE49-F238E27FC236}">
                  <a16:creationId xmlns:a16="http://schemas.microsoft.com/office/drawing/2014/main" id="{B62548AF-59B8-C041-6239-663723DC2C77}"/>
                </a:ext>
              </a:extLst>
            </p:cNvPr>
            <p:cNvGrpSpPr/>
            <p:nvPr/>
          </p:nvGrpSpPr>
          <p:grpSpPr>
            <a:xfrm>
              <a:off x="16021356" y="560311"/>
              <a:ext cx="1629861" cy="1901723"/>
              <a:chOff x="16021356" y="560311"/>
              <a:chExt cx="1629861" cy="1901723"/>
            </a:xfrm>
            <a:solidFill>
              <a:srgbClr val="C5BAFF"/>
            </a:solidFill>
          </p:grpSpPr>
          <p:sp>
            <p:nvSpPr>
              <p:cNvPr id="33" name="Freeform: Shape 32">
                <a:extLst>
                  <a:ext uri="{FF2B5EF4-FFF2-40B4-BE49-F238E27FC236}">
                    <a16:creationId xmlns:a16="http://schemas.microsoft.com/office/drawing/2014/main" id="{C5FE6020-2B23-15E6-038D-D9C08734BAFE}"/>
                  </a:ext>
                </a:extLst>
              </p:cNvPr>
              <p:cNvSpPr/>
              <p:nvPr/>
            </p:nvSpPr>
            <p:spPr>
              <a:xfrm>
                <a:off x="16164969" y="1351978"/>
                <a:ext cx="1110043" cy="1110056"/>
              </a:xfrm>
              <a:custGeom>
                <a:avLst/>
                <a:gdLst>
                  <a:gd name="connsiteX0" fmla="*/ 0 w 1110043"/>
                  <a:gd name="connsiteY0" fmla="*/ 0 h 1110056"/>
                  <a:gd name="connsiteX1" fmla="*/ 1110044 w 1110043"/>
                  <a:gd name="connsiteY1" fmla="*/ 0 h 1110056"/>
                  <a:gd name="connsiteX2" fmla="*/ 1110044 w 1110043"/>
                  <a:gd name="connsiteY2" fmla="*/ 1110056 h 1110056"/>
                  <a:gd name="connsiteX3" fmla="*/ 0 w 1110043"/>
                  <a:gd name="connsiteY3" fmla="*/ 1110056 h 1110056"/>
                </a:gdLst>
                <a:ahLst/>
                <a:cxnLst>
                  <a:cxn ang="0">
                    <a:pos x="connsiteX0" y="connsiteY0"/>
                  </a:cxn>
                  <a:cxn ang="0">
                    <a:pos x="connsiteX1" y="connsiteY1"/>
                  </a:cxn>
                  <a:cxn ang="0">
                    <a:pos x="connsiteX2" y="connsiteY2"/>
                  </a:cxn>
                  <a:cxn ang="0">
                    <a:pos x="connsiteX3" y="connsiteY3"/>
                  </a:cxn>
                </a:cxnLst>
                <a:rect l="l" t="t" r="r" b="b"/>
                <a:pathLst>
                  <a:path w="1110043" h="1110056">
                    <a:moveTo>
                      <a:pt x="0" y="0"/>
                    </a:moveTo>
                    <a:lnTo>
                      <a:pt x="1110044" y="0"/>
                    </a:lnTo>
                    <a:lnTo>
                      <a:pt x="1110044" y="1110056"/>
                    </a:lnTo>
                    <a:lnTo>
                      <a:pt x="0" y="1110056"/>
                    </a:lnTo>
                    <a:close/>
                  </a:path>
                </a:pathLst>
              </a:custGeom>
              <a:grpFill/>
              <a:ln w="6350" cap="flat">
                <a:solidFill>
                  <a:srgbClr val="BBADEF"/>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B85819A-1CD3-92AB-9731-8EDEC00AB1B8}"/>
                  </a:ext>
                </a:extLst>
              </p:cNvPr>
              <p:cNvSpPr/>
              <p:nvPr/>
            </p:nvSpPr>
            <p:spPr>
              <a:xfrm rot="-2700000">
                <a:off x="16251253" y="883313"/>
                <a:ext cx="1110039" cy="1110039"/>
              </a:xfrm>
              <a:custGeom>
                <a:avLst/>
                <a:gdLst>
                  <a:gd name="connsiteX0" fmla="*/ 0 w 1110039"/>
                  <a:gd name="connsiteY0" fmla="*/ 0 h 1110039"/>
                  <a:gd name="connsiteX1" fmla="*/ 1110039 w 1110039"/>
                  <a:gd name="connsiteY1" fmla="*/ 0 h 1110039"/>
                  <a:gd name="connsiteX2" fmla="*/ 1110039 w 1110039"/>
                  <a:gd name="connsiteY2" fmla="*/ 1110039 h 1110039"/>
                  <a:gd name="connsiteX3" fmla="*/ 0 w 1110039"/>
                  <a:gd name="connsiteY3" fmla="*/ 1110039 h 1110039"/>
                </a:gdLst>
                <a:ahLst/>
                <a:cxnLst>
                  <a:cxn ang="0">
                    <a:pos x="connsiteX0" y="connsiteY0"/>
                  </a:cxn>
                  <a:cxn ang="0">
                    <a:pos x="connsiteX1" y="connsiteY1"/>
                  </a:cxn>
                  <a:cxn ang="0">
                    <a:pos x="connsiteX2" y="connsiteY2"/>
                  </a:cxn>
                  <a:cxn ang="0">
                    <a:pos x="connsiteX3" y="connsiteY3"/>
                  </a:cxn>
                </a:cxnLst>
                <a:rect l="l" t="t" r="r" b="b"/>
                <a:pathLst>
                  <a:path w="1110039" h="1110039">
                    <a:moveTo>
                      <a:pt x="0" y="0"/>
                    </a:moveTo>
                    <a:lnTo>
                      <a:pt x="1110039" y="0"/>
                    </a:lnTo>
                    <a:lnTo>
                      <a:pt x="1110039" y="1110039"/>
                    </a:lnTo>
                    <a:lnTo>
                      <a:pt x="0" y="1110039"/>
                    </a:lnTo>
                    <a:close/>
                  </a:path>
                </a:pathLst>
              </a:custGeom>
              <a:grpFill/>
              <a:ln w="6350" cap="flat">
                <a:solidFill>
                  <a:srgbClr val="BBADEF"/>
                </a:solidFill>
                <a:prstDash val="solid"/>
                <a:miter/>
              </a:ln>
            </p:spPr>
            <p:txBody>
              <a:bodyPr rtlCol="0" anchor="ctr"/>
              <a:lstStyle/>
              <a:p>
                <a:endParaRPr lang="en-US"/>
              </a:p>
            </p:txBody>
          </p:sp>
          <p:grpSp>
            <p:nvGrpSpPr>
              <p:cNvPr id="35" name="Graphic 170" descr="A desktop with a ruler and various office supplies">
                <a:extLst>
                  <a:ext uri="{FF2B5EF4-FFF2-40B4-BE49-F238E27FC236}">
                    <a16:creationId xmlns:a16="http://schemas.microsoft.com/office/drawing/2014/main" id="{358607C2-6465-AC78-ED09-CE5BCDCD5239}"/>
                  </a:ext>
                </a:extLst>
              </p:cNvPr>
              <p:cNvGrpSpPr/>
              <p:nvPr/>
            </p:nvGrpSpPr>
            <p:grpSpPr>
              <a:xfrm>
                <a:off x="16534990" y="560311"/>
                <a:ext cx="1116228" cy="1110062"/>
                <a:chOff x="16534990" y="560311"/>
                <a:chExt cx="1116228" cy="1110062"/>
              </a:xfrm>
              <a:grpFill/>
            </p:grpSpPr>
            <p:sp>
              <p:nvSpPr>
                <p:cNvPr id="36" name="Freeform: Shape 35">
                  <a:extLst>
                    <a:ext uri="{FF2B5EF4-FFF2-40B4-BE49-F238E27FC236}">
                      <a16:creationId xmlns:a16="http://schemas.microsoft.com/office/drawing/2014/main" id="{BC0FA3A1-9A83-536D-B0E2-635B633373A8}"/>
                    </a:ext>
                  </a:extLst>
                </p:cNvPr>
                <p:cNvSpPr/>
                <p:nvPr/>
              </p:nvSpPr>
              <p:spPr>
                <a:xfrm>
                  <a:off x="16534990" y="560311"/>
                  <a:ext cx="1116228" cy="1110062"/>
                </a:xfrm>
                <a:custGeom>
                  <a:avLst/>
                  <a:gdLst>
                    <a:gd name="connsiteX0" fmla="*/ 1116228 w 1116228"/>
                    <a:gd name="connsiteY0" fmla="*/ 1110063 h 1110062"/>
                    <a:gd name="connsiteX1" fmla="*/ 172676 w 1116228"/>
                    <a:gd name="connsiteY1" fmla="*/ 1079227 h 1110062"/>
                    <a:gd name="connsiteX2" fmla="*/ 0 w 1116228"/>
                    <a:gd name="connsiteY2" fmla="*/ 487197 h 1110062"/>
                    <a:gd name="connsiteX3" fmla="*/ 6166 w 1116228"/>
                    <a:gd name="connsiteY3" fmla="*/ 0 h 1110062"/>
                    <a:gd name="connsiteX4" fmla="*/ 1116228 w 1116228"/>
                    <a:gd name="connsiteY4" fmla="*/ 0 h 11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228" h="1110062">
                      <a:moveTo>
                        <a:pt x="1116228" y="1110063"/>
                      </a:moveTo>
                      <a:lnTo>
                        <a:pt x="172676" y="1079227"/>
                      </a:lnTo>
                      <a:lnTo>
                        <a:pt x="0" y="487197"/>
                      </a:lnTo>
                      <a:lnTo>
                        <a:pt x="6166" y="0"/>
                      </a:lnTo>
                      <a:lnTo>
                        <a:pt x="1116228" y="0"/>
                      </a:lnTo>
                      <a:close/>
                    </a:path>
                  </a:pathLst>
                </a:custGeom>
                <a:grpFill/>
                <a:ln w="6350" cap="flat">
                  <a:solidFill>
                    <a:srgbClr val="BBADEF"/>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7BB6959-FB39-EADC-DDF0-40705CE1C5F6}"/>
                    </a:ext>
                  </a:extLst>
                </p:cNvPr>
                <p:cNvSpPr/>
                <p:nvPr/>
              </p:nvSpPr>
              <p:spPr>
                <a:xfrm>
                  <a:off x="16535056" y="1047670"/>
                  <a:ext cx="382107" cy="591821"/>
                </a:xfrm>
                <a:custGeom>
                  <a:avLst/>
                  <a:gdLst>
                    <a:gd name="connsiteX0" fmla="*/ 111 w 382107"/>
                    <a:gd name="connsiteY0" fmla="*/ 22 h 591821"/>
                    <a:gd name="connsiteX1" fmla="*/ 382108 w 382107"/>
                    <a:gd name="connsiteY1" fmla="*/ 394516 h 591821"/>
                    <a:gd name="connsiteX2" fmla="*/ 172685 w 382107"/>
                    <a:gd name="connsiteY2" fmla="*/ 591804 h 591821"/>
                    <a:gd name="connsiteX3" fmla="*/ 172583 w 382107"/>
                    <a:gd name="connsiteY3" fmla="*/ 591779 h 591821"/>
                    <a:gd name="connsiteX4" fmla="*/ 3 w 382107"/>
                    <a:gd name="connsiteY4" fmla="*/ 79 h 591821"/>
                    <a:gd name="connsiteX5" fmla="*/ 111 w 382107"/>
                    <a:gd name="connsiteY5" fmla="*/ 22 h 5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107" h="591821">
                      <a:moveTo>
                        <a:pt x="111" y="22"/>
                      </a:moveTo>
                      <a:lnTo>
                        <a:pt x="382108" y="394516"/>
                      </a:lnTo>
                      <a:lnTo>
                        <a:pt x="172685" y="591804"/>
                      </a:lnTo>
                      <a:cubicBezTo>
                        <a:pt x="172653" y="591836"/>
                        <a:pt x="172596" y="591823"/>
                        <a:pt x="172583" y="591779"/>
                      </a:cubicBezTo>
                      <a:lnTo>
                        <a:pt x="3" y="79"/>
                      </a:lnTo>
                      <a:cubicBezTo>
                        <a:pt x="-16" y="16"/>
                        <a:pt x="66" y="-29"/>
                        <a:pt x="111" y="22"/>
                      </a:cubicBezTo>
                      <a:close/>
                    </a:path>
                  </a:pathLst>
                </a:custGeom>
                <a:grpFill/>
                <a:ln w="6350" cap="flat">
                  <a:solidFill>
                    <a:srgbClr val="BBADEF"/>
                  </a:solidFill>
                  <a:prstDash val="solid"/>
                  <a:miter/>
                </a:ln>
              </p:spPr>
              <p:txBody>
                <a:bodyPr rtlCol="0" anchor="ctr"/>
                <a:lstStyle/>
                <a:p>
                  <a:endParaRPr lang="en-US"/>
                </a:p>
              </p:txBody>
            </p:sp>
          </p:grpSp>
        </p:grpSp>
        <p:grpSp>
          <p:nvGrpSpPr>
            <p:cNvPr id="13" name="Graphic 170" descr="A desktop with a ruler and various office supplies">
              <a:extLst>
                <a:ext uri="{FF2B5EF4-FFF2-40B4-BE49-F238E27FC236}">
                  <a16:creationId xmlns:a16="http://schemas.microsoft.com/office/drawing/2014/main" id="{6E2D0D01-DA3A-7FB7-D9D7-CA4CBD394509}"/>
                </a:ext>
              </a:extLst>
            </p:cNvPr>
            <p:cNvGrpSpPr/>
            <p:nvPr/>
          </p:nvGrpSpPr>
          <p:grpSpPr>
            <a:xfrm>
              <a:off x="19137474" y="1302638"/>
              <a:ext cx="283686" cy="283679"/>
              <a:chOff x="19137474" y="1302638"/>
              <a:chExt cx="283686" cy="283679"/>
            </a:xfrm>
            <a:solidFill>
              <a:srgbClr val="C5BAFF"/>
            </a:solidFill>
          </p:grpSpPr>
          <p:sp>
            <p:nvSpPr>
              <p:cNvPr id="31" name="Freeform: Shape 30">
                <a:extLst>
                  <a:ext uri="{FF2B5EF4-FFF2-40B4-BE49-F238E27FC236}">
                    <a16:creationId xmlns:a16="http://schemas.microsoft.com/office/drawing/2014/main" id="{846F5F36-76B5-6329-873A-133521D651B9}"/>
                  </a:ext>
                </a:extLst>
              </p:cNvPr>
              <p:cNvSpPr/>
              <p:nvPr/>
            </p:nvSpPr>
            <p:spPr>
              <a:xfrm>
                <a:off x="19154655" y="1321209"/>
                <a:ext cx="266504" cy="265109"/>
              </a:xfrm>
              <a:custGeom>
                <a:avLst/>
                <a:gdLst>
                  <a:gd name="connsiteX0" fmla="*/ 19820 w 266504"/>
                  <a:gd name="connsiteY0" fmla="*/ 265109 h 265109"/>
                  <a:gd name="connsiteX1" fmla="*/ 180163 w 266504"/>
                  <a:gd name="connsiteY1" fmla="*/ 265109 h 265109"/>
                  <a:gd name="connsiteX2" fmla="*/ 266505 w 266504"/>
                  <a:gd name="connsiteY2" fmla="*/ 178768 h 265109"/>
                  <a:gd name="connsiteX3" fmla="*/ 266505 w 266504"/>
                  <a:gd name="connsiteY3" fmla="*/ 18424 h 265109"/>
                  <a:gd name="connsiteX4" fmla="*/ 235046 w 266504"/>
                  <a:gd name="connsiteY4" fmla="*/ 219 h 265109"/>
                  <a:gd name="connsiteX5" fmla="*/ 96 w 266504"/>
                  <a:gd name="connsiteY5" fmla="*/ 230724 h 265109"/>
                  <a:gd name="connsiteX6" fmla="*/ 19820 w 266504"/>
                  <a:gd name="connsiteY6" fmla="*/ 265109 h 26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04" h="265109">
                    <a:moveTo>
                      <a:pt x="19820" y="265109"/>
                    </a:moveTo>
                    <a:lnTo>
                      <a:pt x="180163" y="265109"/>
                    </a:lnTo>
                    <a:cubicBezTo>
                      <a:pt x="180163" y="217427"/>
                      <a:pt x="218816" y="178768"/>
                      <a:pt x="266505" y="178768"/>
                    </a:cubicBezTo>
                    <a:lnTo>
                      <a:pt x="266505" y="18424"/>
                    </a:lnTo>
                    <a:cubicBezTo>
                      <a:pt x="257271" y="7839"/>
                      <a:pt x="246997" y="-1566"/>
                      <a:pt x="235046" y="219"/>
                    </a:cubicBezTo>
                    <a:cubicBezTo>
                      <a:pt x="111857" y="18634"/>
                      <a:pt x="13413" y="120659"/>
                      <a:pt x="96" y="230724"/>
                    </a:cubicBezTo>
                    <a:cubicBezTo>
                      <a:pt x="-1097" y="240547"/>
                      <a:pt x="8980" y="254860"/>
                      <a:pt x="19820" y="265109"/>
                    </a:cubicBezTo>
                    <a:close/>
                  </a:path>
                </a:pathLst>
              </a:custGeom>
              <a:grpFill/>
              <a:ln w="6350" cap="flat">
                <a:solidFill>
                  <a:srgbClr val="BBADEF"/>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46B9110-F18F-E1BD-5AE3-B32712EF31E9}"/>
                  </a:ext>
                </a:extLst>
              </p:cNvPr>
              <p:cNvSpPr/>
              <p:nvPr/>
            </p:nvSpPr>
            <p:spPr>
              <a:xfrm>
                <a:off x="19137474" y="1302638"/>
                <a:ext cx="283679" cy="283679"/>
              </a:xfrm>
              <a:custGeom>
                <a:avLst/>
                <a:gdLst>
                  <a:gd name="connsiteX0" fmla="*/ 283680 w 283679"/>
                  <a:gd name="connsiteY0" fmla="*/ 37001 h 283679"/>
                  <a:gd name="connsiteX1" fmla="*/ 283680 w 283679"/>
                  <a:gd name="connsiteY1" fmla="*/ 0 h 283679"/>
                  <a:gd name="connsiteX2" fmla="*/ 0 w 283679"/>
                  <a:gd name="connsiteY2" fmla="*/ 283680 h 283679"/>
                  <a:gd name="connsiteX3" fmla="*/ 37001 w 283679"/>
                  <a:gd name="connsiteY3" fmla="*/ 283680 h 283679"/>
                  <a:gd name="connsiteX4" fmla="*/ 283680 w 283679"/>
                  <a:gd name="connsiteY4" fmla="*/ 37001 h 2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79" h="283679">
                    <a:moveTo>
                      <a:pt x="283680" y="37001"/>
                    </a:moveTo>
                    <a:lnTo>
                      <a:pt x="283680" y="0"/>
                    </a:lnTo>
                    <a:cubicBezTo>
                      <a:pt x="127012" y="0"/>
                      <a:pt x="0" y="127013"/>
                      <a:pt x="0" y="283680"/>
                    </a:cubicBezTo>
                    <a:lnTo>
                      <a:pt x="37001" y="283680"/>
                    </a:lnTo>
                    <a:cubicBezTo>
                      <a:pt x="37001" y="147441"/>
                      <a:pt x="147453" y="37001"/>
                      <a:pt x="283680" y="37001"/>
                    </a:cubicBezTo>
                    <a:close/>
                  </a:path>
                </a:pathLst>
              </a:custGeom>
              <a:grpFill/>
              <a:ln w="6350" cap="flat">
                <a:solidFill>
                  <a:srgbClr val="BBADEF"/>
                </a:solidFill>
                <a:prstDash val="solid"/>
                <a:miter/>
              </a:ln>
            </p:spPr>
            <p:txBody>
              <a:bodyPr rtlCol="0" anchor="ctr"/>
              <a:lstStyle/>
              <a:p>
                <a:endParaRPr lang="en-US"/>
              </a:p>
            </p:txBody>
          </p:sp>
        </p:grpSp>
        <p:grpSp>
          <p:nvGrpSpPr>
            <p:cNvPr id="14" name="Graphic 170" descr="A desktop with a ruler and various office supplies">
              <a:extLst>
                <a:ext uri="{FF2B5EF4-FFF2-40B4-BE49-F238E27FC236}">
                  <a16:creationId xmlns:a16="http://schemas.microsoft.com/office/drawing/2014/main" id="{1CD1A91B-82BA-4B49-5674-AE6A89444E37}"/>
                </a:ext>
              </a:extLst>
            </p:cNvPr>
            <p:cNvGrpSpPr/>
            <p:nvPr/>
          </p:nvGrpSpPr>
          <p:grpSpPr>
            <a:xfrm>
              <a:off x="19177396" y="2476665"/>
              <a:ext cx="401186" cy="222627"/>
              <a:chOff x="19177396" y="2476665"/>
              <a:chExt cx="401186" cy="222627"/>
            </a:xfrm>
            <a:solidFill>
              <a:srgbClr val="C5BAFF"/>
            </a:solidFill>
          </p:grpSpPr>
          <p:sp>
            <p:nvSpPr>
              <p:cNvPr id="29" name="Freeform: Shape 28">
                <a:extLst>
                  <a:ext uri="{FF2B5EF4-FFF2-40B4-BE49-F238E27FC236}">
                    <a16:creationId xmlns:a16="http://schemas.microsoft.com/office/drawing/2014/main" id="{8F9B12B2-18D1-752A-D000-0718E0BE19C6}"/>
                  </a:ext>
                </a:extLst>
              </p:cNvPr>
              <p:cNvSpPr/>
              <p:nvPr/>
            </p:nvSpPr>
            <p:spPr>
              <a:xfrm>
                <a:off x="19201581" y="2476665"/>
                <a:ext cx="352839" cy="205242"/>
              </a:xfrm>
              <a:custGeom>
                <a:avLst/>
                <a:gdLst>
                  <a:gd name="connsiteX0" fmla="*/ 350833 w 352839"/>
                  <a:gd name="connsiteY0" fmla="*/ 113379 h 205242"/>
                  <a:gd name="connsiteX1" fmla="*/ 237454 w 352839"/>
                  <a:gd name="connsiteY1" fmla="*/ 0 h 205242"/>
                  <a:gd name="connsiteX2" fmla="*/ 115356 w 352839"/>
                  <a:gd name="connsiteY2" fmla="*/ 0 h 205242"/>
                  <a:gd name="connsiteX3" fmla="*/ 1977 w 352839"/>
                  <a:gd name="connsiteY3" fmla="*/ 113379 h 205242"/>
                  <a:gd name="connsiteX4" fmla="*/ 9679 w 352839"/>
                  <a:gd name="connsiteY4" fmla="*/ 149269 h 205242"/>
                  <a:gd name="connsiteX5" fmla="*/ 341574 w 352839"/>
                  <a:gd name="connsiteY5" fmla="*/ 148425 h 205242"/>
                  <a:gd name="connsiteX6" fmla="*/ 350833 w 352839"/>
                  <a:gd name="connsiteY6" fmla="*/ 113379 h 20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839" h="205242">
                    <a:moveTo>
                      <a:pt x="350833" y="113379"/>
                    </a:moveTo>
                    <a:lnTo>
                      <a:pt x="237454" y="0"/>
                    </a:lnTo>
                    <a:cubicBezTo>
                      <a:pt x="203735" y="33718"/>
                      <a:pt x="149068" y="33718"/>
                      <a:pt x="115356" y="0"/>
                    </a:cubicBezTo>
                    <a:lnTo>
                      <a:pt x="1977" y="113379"/>
                    </a:lnTo>
                    <a:cubicBezTo>
                      <a:pt x="-3021" y="128105"/>
                      <a:pt x="2161" y="143326"/>
                      <a:pt x="9679" y="149269"/>
                    </a:cubicBezTo>
                    <a:cubicBezTo>
                      <a:pt x="98604" y="219539"/>
                      <a:pt x="239974" y="228435"/>
                      <a:pt x="341574" y="148425"/>
                    </a:cubicBezTo>
                    <a:cubicBezTo>
                      <a:pt x="349461" y="142208"/>
                      <a:pt x="356389" y="126835"/>
                      <a:pt x="350833" y="113379"/>
                    </a:cubicBezTo>
                    <a:close/>
                  </a:path>
                </a:pathLst>
              </a:custGeom>
              <a:grpFill/>
              <a:ln w="6350" cap="flat">
                <a:solidFill>
                  <a:srgbClr val="BBADE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56C9632-34B9-AEAA-3103-0FEA83CFCCB0}"/>
                  </a:ext>
                </a:extLst>
              </p:cNvPr>
              <p:cNvSpPr/>
              <p:nvPr/>
            </p:nvSpPr>
            <p:spPr>
              <a:xfrm>
                <a:off x="19177396" y="2590044"/>
                <a:ext cx="401186" cy="109248"/>
              </a:xfrm>
              <a:custGeom>
                <a:avLst/>
                <a:gdLst>
                  <a:gd name="connsiteX0" fmla="*/ 26162 w 401186"/>
                  <a:gd name="connsiteY0" fmla="*/ 0 h 109248"/>
                  <a:gd name="connsiteX1" fmla="*/ 0 w 401186"/>
                  <a:gd name="connsiteY1" fmla="*/ 26162 h 109248"/>
                  <a:gd name="connsiteX2" fmla="*/ 401186 w 401186"/>
                  <a:gd name="connsiteY2" fmla="*/ 26162 h 109248"/>
                  <a:gd name="connsiteX3" fmla="*/ 375024 w 401186"/>
                  <a:gd name="connsiteY3" fmla="*/ 0 h 109248"/>
                  <a:gd name="connsiteX4" fmla="*/ 26162 w 401186"/>
                  <a:gd name="connsiteY4" fmla="*/ 0 h 10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86" h="109248">
                    <a:moveTo>
                      <a:pt x="26162" y="0"/>
                    </a:moveTo>
                    <a:lnTo>
                      <a:pt x="0" y="26162"/>
                    </a:lnTo>
                    <a:cubicBezTo>
                      <a:pt x="110782" y="136944"/>
                      <a:pt x="290404" y="136944"/>
                      <a:pt x="401186" y="26162"/>
                    </a:cubicBezTo>
                    <a:lnTo>
                      <a:pt x="375024" y="0"/>
                    </a:lnTo>
                    <a:cubicBezTo>
                      <a:pt x="278682" y="96336"/>
                      <a:pt x="122485" y="96329"/>
                      <a:pt x="26162" y="0"/>
                    </a:cubicBezTo>
                    <a:close/>
                  </a:path>
                </a:pathLst>
              </a:custGeom>
              <a:grpFill/>
              <a:ln w="6350" cap="flat">
                <a:solidFill>
                  <a:srgbClr val="BBADEF"/>
                </a:solidFill>
                <a:prstDash val="solid"/>
                <a:miter/>
              </a:ln>
            </p:spPr>
            <p:txBody>
              <a:bodyPr rtlCol="0" anchor="ctr"/>
              <a:lstStyle/>
              <a:p>
                <a:endParaRPr lang="en-US"/>
              </a:p>
            </p:txBody>
          </p:sp>
        </p:grpSp>
        <p:grpSp>
          <p:nvGrpSpPr>
            <p:cNvPr id="15" name="Graphic 170" descr="A desktop with a ruler and various office supplies">
              <a:extLst>
                <a:ext uri="{FF2B5EF4-FFF2-40B4-BE49-F238E27FC236}">
                  <a16:creationId xmlns:a16="http://schemas.microsoft.com/office/drawing/2014/main" id="{A57DC1BA-1D4E-2110-C5BF-1170096A8BEC}"/>
                </a:ext>
              </a:extLst>
            </p:cNvPr>
            <p:cNvGrpSpPr/>
            <p:nvPr/>
          </p:nvGrpSpPr>
          <p:grpSpPr>
            <a:xfrm>
              <a:off x="19561292" y="193332"/>
              <a:ext cx="401186" cy="222627"/>
              <a:chOff x="19561292" y="193332"/>
              <a:chExt cx="401186" cy="222627"/>
            </a:xfrm>
            <a:solidFill>
              <a:srgbClr val="C5BAFF"/>
            </a:solidFill>
          </p:grpSpPr>
          <p:sp>
            <p:nvSpPr>
              <p:cNvPr id="27" name="Freeform: Shape 26">
                <a:extLst>
                  <a:ext uri="{FF2B5EF4-FFF2-40B4-BE49-F238E27FC236}">
                    <a16:creationId xmlns:a16="http://schemas.microsoft.com/office/drawing/2014/main" id="{F5F2E74E-191D-B25D-8BFE-B1A26BFC7AF6}"/>
                  </a:ext>
                </a:extLst>
              </p:cNvPr>
              <p:cNvSpPr/>
              <p:nvPr/>
            </p:nvSpPr>
            <p:spPr>
              <a:xfrm>
                <a:off x="19584010" y="193332"/>
                <a:ext cx="353609" cy="205012"/>
              </a:xfrm>
              <a:custGeom>
                <a:avLst/>
                <a:gdLst>
                  <a:gd name="connsiteX0" fmla="*/ 352299 w 353609"/>
                  <a:gd name="connsiteY0" fmla="*/ 113379 h 205012"/>
                  <a:gd name="connsiteX1" fmla="*/ 238920 w 353609"/>
                  <a:gd name="connsiteY1" fmla="*/ 0 h 205012"/>
                  <a:gd name="connsiteX2" fmla="*/ 116822 w 353609"/>
                  <a:gd name="connsiteY2" fmla="*/ 0 h 205012"/>
                  <a:gd name="connsiteX3" fmla="*/ 3443 w 353609"/>
                  <a:gd name="connsiteY3" fmla="*/ 113379 h 205012"/>
                  <a:gd name="connsiteX4" fmla="*/ 8250 w 353609"/>
                  <a:gd name="connsiteY4" fmla="*/ 144488 h 205012"/>
                  <a:gd name="connsiteX5" fmla="*/ 345435 w 353609"/>
                  <a:gd name="connsiteY5" fmla="*/ 143853 h 205012"/>
                  <a:gd name="connsiteX6" fmla="*/ 352299 w 353609"/>
                  <a:gd name="connsiteY6" fmla="*/ 113379 h 2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609" h="205012">
                    <a:moveTo>
                      <a:pt x="352299" y="113379"/>
                    </a:moveTo>
                    <a:lnTo>
                      <a:pt x="238920" y="0"/>
                    </a:lnTo>
                    <a:cubicBezTo>
                      <a:pt x="205202" y="33719"/>
                      <a:pt x="150535" y="33719"/>
                      <a:pt x="116822" y="0"/>
                    </a:cubicBezTo>
                    <a:lnTo>
                      <a:pt x="3443" y="113379"/>
                    </a:lnTo>
                    <a:cubicBezTo>
                      <a:pt x="-3815" y="127978"/>
                      <a:pt x="1665" y="139135"/>
                      <a:pt x="8250" y="144488"/>
                    </a:cubicBezTo>
                    <a:cubicBezTo>
                      <a:pt x="98128" y="217507"/>
                      <a:pt x="235580" y="232753"/>
                      <a:pt x="345435" y="143853"/>
                    </a:cubicBezTo>
                    <a:cubicBezTo>
                      <a:pt x="352439" y="138182"/>
                      <a:pt x="355595" y="129248"/>
                      <a:pt x="352299" y="113379"/>
                    </a:cubicBezTo>
                    <a:close/>
                  </a:path>
                </a:pathLst>
              </a:custGeom>
              <a:grpFill/>
              <a:ln w="6350" cap="flat">
                <a:solidFill>
                  <a:srgbClr val="BBADE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A226C4C-6FBC-0716-8F22-15760924CBE5}"/>
                  </a:ext>
                </a:extLst>
              </p:cNvPr>
              <p:cNvSpPr/>
              <p:nvPr/>
            </p:nvSpPr>
            <p:spPr>
              <a:xfrm>
                <a:off x="19561292" y="306711"/>
                <a:ext cx="401186" cy="109248"/>
              </a:xfrm>
              <a:custGeom>
                <a:avLst/>
                <a:gdLst>
                  <a:gd name="connsiteX0" fmla="*/ 26162 w 401186"/>
                  <a:gd name="connsiteY0" fmla="*/ 0 h 109248"/>
                  <a:gd name="connsiteX1" fmla="*/ 0 w 401186"/>
                  <a:gd name="connsiteY1" fmla="*/ 26162 h 109248"/>
                  <a:gd name="connsiteX2" fmla="*/ 401187 w 401186"/>
                  <a:gd name="connsiteY2" fmla="*/ 26162 h 109248"/>
                  <a:gd name="connsiteX3" fmla="*/ 375024 w 401186"/>
                  <a:gd name="connsiteY3" fmla="*/ 0 h 109248"/>
                  <a:gd name="connsiteX4" fmla="*/ 26162 w 401186"/>
                  <a:gd name="connsiteY4" fmla="*/ 0 h 10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86" h="109248">
                    <a:moveTo>
                      <a:pt x="26162" y="0"/>
                    </a:moveTo>
                    <a:lnTo>
                      <a:pt x="0" y="26162"/>
                    </a:lnTo>
                    <a:cubicBezTo>
                      <a:pt x="110782" y="136944"/>
                      <a:pt x="290404" y="136944"/>
                      <a:pt x="401187" y="26162"/>
                    </a:cubicBezTo>
                    <a:lnTo>
                      <a:pt x="375024" y="0"/>
                    </a:lnTo>
                    <a:cubicBezTo>
                      <a:pt x="278682" y="96336"/>
                      <a:pt x="122498" y="96336"/>
                      <a:pt x="26162" y="0"/>
                    </a:cubicBezTo>
                    <a:close/>
                  </a:path>
                </a:pathLst>
              </a:custGeom>
              <a:grpFill/>
              <a:ln w="6350" cap="flat">
                <a:solidFill>
                  <a:srgbClr val="BBADEF"/>
                </a:solidFill>
                <a:prstDash val="solid"/>
                <a:miter/>
              </a:ln>
            </p:spPr>
            <p:txBody>
              <a:bodyPr rtlCol="0" anchor="ctr"/>
              <a:lstStyle/>
              <a:p>
                <a:endParaRPr lang="en-US"/>
              </a:p>
            </p:txBody>
          </p:sp>
        </p:grpSp>
        <p:grpSp>
          <p:nvGrpSpPr>
            <p:cNvPr id="16" name="Graphic 170" descr="A desktop with a ruler and various office supplies">
              <a:extLst>
                <a:ext uri="{FF2B5EF4-FFF2-40B4-BE49-F238E27FC236}">
                  <a16:creationId xmlns:a16="http://schemas.microsoft.com/office/drawing/2014/main" id="{68556389-43D1-A807-1E67-4E1470E08EC4}"/>
                </a:ext>
              </a:extLst>
            </p:cNvPr>
            <p:cNvGrpSpPr/>
            <p:nvPr/>
          </p:nvGrpSpPr>
          <p:grpSpPr>
            <a:xfrm>
              <a:off x="18448556" y="1412506"/>
              <a:ext cx="283679" cy="283686"/>
              <a:chOff x="18448556" y="1412506"/>
              <a:chExt cx="283679" cy="283686"/>
            </a:xfrm>
            <a:solidFill>
              <a:srgbClr val="C5BAFF"/>
            </a:solidFill>
          </p:grpSpPr>
          <p:sp>
            <p:nvSpPr>
              <p:cNvPr id="25" name="Freeform: Shape 24">
                <a:extLst>
                  <a:ext uri="{FF2B5EF4-FFF2-40B4-BE49-F238E27FC236}">
                    <a16:creationId xmlns:a16="http://schemas.microsoft.com/office/drawing/2014/main" id="{4F0E392D-43E1-77E8-1DCA-1ABBED0CE0BE}"/>
                  </a:ext>
                </a:extLst>
              </p:cNvPr>
              <p:cNvSpPr/>
              <p:nvPr/>
            </p:nvSpPr>
            <p:spPr>
              <a:xfrm>
                <a:off x="18466948" y="1412506"/>
                <a:ext cx="265287" cy="266957"/>
              </a:xfrm>
              <a:custGeom>
                <a:avLst/>
                <a:gdLst>
                  <a:gd name="connsiteX0" fmla="*/ 265287 w 265287"/>
                  <a:gd name="connsiteY0" fmla="*/ 246685 h 266957"/>
                  <a:gd name="connsiteX1" fmla="*/ 265287 w 265287"/>
                  <a:gd name="connsiteY1" fmla="*/ 86341 h 266957"/>
                  <a:gd name="connsiteX2" fmla="*/ 178947 w 265287"/>
                  <a:gd name="connsiteY2" fmla="*/ 0 h 266957"/>
                  <a:gd name="connsiteX3" fmla="*/ 18602 w 265287"/>
                  <a:gd name="connsiteY3" fmla="*/ 0 h 266957"/>
                  <a:gd name="connsiteX4" fmla="*/ 86 w 265287"/>
                  <a:gd name="connsiteY4" fmla="*/ 28092 h 266957"/>
                  <a:gd name="connsiteX5" fmla="*/ 241386 w 265287"/>
                  <a:gd name="connsiteY5" fmla="*/ 266852 h 266957"/>
                  <a:gd name="connsiteX6" fmla="*/ 265287 w 265287"/>
                  <a:gd name="connsiteY6" fmla="*/ 246685 h 26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287" h="266957">
                    <a:moveTo>
                      <a:pt x="265287" y="246685"/>
                    </a:moveTo>
                    <a:lnTo>
                      <a:pt x="265287" y="86341"/>
                    </a:lnTo>
                    <a:cubicBezTo>
                      <a:pt x="217605" y="86341"/>
                      <a:pt x="178947" y="47688"/>
                      <a:pt x="178947" y="0"/>
                    </a:cubicBezTo>
                    <a:lnTo>
                      <a:pt x="18602" y="0"/>
                    </a:lnTo>
                    <a:cubicBezTo>
                      <a:pt x="4321" y="5232"/>
                      <a:pt x="-740" y="19799"/>
                      <a:pt x="86" y="28092"/>
                    </a:cubicBezTo>
                    <a:cubicBezTo>
                      <a:pt x="12786" y="155937"/>
                      <a:pt x="119466" y="251187"/>
                      <a:pt x="241386" y="266852"/>
                    </a:cubicBezTo>
                    <a:cubicBezTo>
                      <a:pt x="251298" y="268129"/>
                      <a:pt x="260017" y="257543"/>
                      <a:pt x="265287" y="246685"/>
                    </a:cubicBezTo>
                    <a:close/>
                  </a:path>
                </a:pathLst>
              </a:custGeom>
              <a:grpFill/>
              <a:ln w="6350" cap="flat">
                <a:solidFill>
                  <a:srgbClr val="BBADEF"/>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22E48F5-1D64-7B1D-A794-9C62246C05E6}"/>
                  </a:ext>
                </a:extLst>
              </p:cNvPr>
              <p:cNvSpPr/>
              <p:nvPr/>
            </p:nvSpPr>
            <p:spPr>
              <a:xfrm>
                <a:off x="18448556" y="1412513"/>
                <a:ext cx="283679" cy="283679"/>
              </a:xfrm>
              <a:custGeom>
                <a:avLst/>
                <a:gdLst>
                  <a:gd name="connsiteX0" fmla="*/ 37002 w 283679"/>
                  <a:gd name="connsiteY0" fmla="*/ 0 h 283679"/>
                  <a:gd name="connsiteX1" fmla="*/ 0 w 283679"/>
                  <a:gd name="connsiteY1" fmla="*/ 0 h 283679"/>
                  <a:gd name="connsiteX2" fmla="*/ 283680 w 283679"/>
                  <a:gd name="connsiteY2" fmla="*/ 283680 h 283679"/>
                  <a:gd name="connsiteX3" fmla="*/ 283680 w 283679"/>
                  <a:gd name="connsiteY3" fmla="*/ 246679 h 283679"/>
                  <a:gd name="connsiteX4" fmla="*/ 37002 w 283679"/>
                  <a:gd name="connsiteY4" fmla="*/ 0 h 2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79" h="283679">
                    <a:moveTo>
                      <a:pt x="37002" y="0"/>
                    </a:moveTo>
                    <a:lnTo>
                      <a:pt x="0" y="0"/>
                    </a:lnTo>
                    <a:cubicBezTo>
                      <a:pt x="0" y="156667"/>
                      <a:pt x="127013" y="283680"/>
                      <a:pt x="283680" y="283680"/>
                    </a:cubicBezTo>
                    <a:lnTo>
                      <a:pt x="283680" y="246679"/>
                    </a:lnTo>
                    <a:cubicBezTo>
                      <a:pt x="147447" y="246679"/>
                      <a:pt x="37002" y="136233"/>
                      <a:pt x="37002" y="0"/>
                    </a:cubicBezTo>
                    <a:close/>
                  </a:path>
                </a:pathLst>
              </a:custGeom>
              <a:grpFill/>
              <a:ln w="6350" cap="flat">
                <a:solidFill>
                  <a:srgbClr val="BBADEF"/>
                </a:solidFill>
                <a:prstDash val="solid"/>
                <a:miter/>
              </a:ln>
            </p:spPr>
            <p:txBody>
              <a:bodyPr rtlCol="0" anchor="ctr"/>
              <a:lstStyle/>
              <a:p>
                <a:endParaRPr lang="en-US"/>
              </a:p>
            </p:txBody>
          </p:sp>
        </p:grpSp>
        <p:grpSp>
          <p:nvGrpSpPr>
            <p:cNvPr id="17" name="Graphic 170" descr="A desktop with a ruler and various office supplies">
              <a:extLst>
                <a:ext uri="{FF2B5EF4-FFF2-40B4-BE49-F238E27FC236}">
                  <a16:creationId xmlns:a16="http://schemas.microsoft.com/office/drawing/2014/main" id="{1D4D1AF6-3834-E45E-8D73-1031CF28120A}"/>
                </a:ext>
              </a:extLst>
            </p:cNvPr>
            <p:cNvGrpSpPr/>
            <p:nvPr/>
          </p:nvGrpSpPr>
          <p:grpSpPr>
            <a:xfrm>
              <a:off x="16502693" y="4239907"/>
              <a:ext cx="283679" cy="283679"/>
              <a:chOff x="16502693" y="4239907"/>
              <a:chExt cx="283679" cy="283679"/>
            </a:xfrm>
            <a:solidFill>
              <a:srgbClr val="C5BAFF"/>
            </a:solidFill>
          </p:grpSpPr>
          <p:sp>
            <p:nvSpPr>
              <p:cNvPr id="23" name="Freeform: Shape 22">
                <a:extLst>
                  <a:ext uri="{FF2B5EF4-FFF2-40B4-BE49-F238E27FC236}">
                    <a16:creationId xmlns:a16="http://schemas.microsoft.com/office/drawing/2014/main" id="{AF79F588-BC21-F569-EF07-621B914E40B1}"/>
                  </a:ext>
                </a:extLst>
              </p:cNvPr>
              <p:cNvSpPr/>
              <p:nvPr/>
            </p:nvSpPr>
            <p:spPr>
              <a:xfrm>
                <a:off x="16502693" y="4239907"/>
                <a:ext cx="265961" cy="266946"/>
              </a:xfrm>
              <a:custGeom>
                <a:avLst/>
                <a:gdLst>
                  <a:gd name="connsiteX0" fmla="*/ 246685 w 265961"/>
                  <a:gd name="connsiteY0" fmla="*/ 0 h 266946"/>
                  <a:gd name="connsiteX1" fmla="*/ 86341 w 265961"/>
                  <a:gd name="connsiteY1" fmla="*/ 0 h 266946"/>
                  <a:gd name="connsiteX2" fmla="*/ 0 w 265961"/>
                  <a:gd name="connsiteY2" fmla="*/ 86341 h 266946"/>
                  <a:gd name="connsiteX3" fmla="*/ 0 w 265961"/>
                  <a:gd name="connsiteY3" fmla="*/ 246685 h 266946"/>
                  <a:gd name="connsiteX4" fmla="*/ 25476 w 265961"/>
                  <a:gd name="connsiteY4" fmla="*/ 266903 h 266946"/>
                  <a:gd name="connsiteX5" fmla="*/ 265932 w 265961"/>
                  <a:gd name="connsiteY5" fmla="*/ 26448 h 266946"/>
                  <a:gd name="connsiteX6" fmla="*/ 246685 w 265961"/>
                  <a:gd name="connsiteY6" fmla="*/ 0 h 2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961" h="266946">
                    <a:moveTo>
                      <a:pt x="246685" y="0"/>
                    </a:moveTo>
                    <a:lnTo>
                      <a:pt x="86341" y="0"/>
                    </a:lnTo>
                    <a:cubicBezTo>
                      <a:pt x="86341" y="47682"/>
                      <a:pt x="47689" y="86341"/>
                      <a:pt x="0" y="86341"/>
                    </a:cubicBezTo>
                    <a:lnTo>
                      <a:pt x="0" y="246685"/>
                    </a:lnTo>
                    <a:cubicBezTo>
                      <a:pt x="4312" y="261823"/>
                      <a:pt x="18466" y="267506"/>
                      <a:pt x="25476" y="266903"/>
                    </a:cubicBezTo>
                    <a:cubicBezTo>
                      <a:pt x="145129" y="256680"/>
                      <a:pt x="256191" y="151759"/>
                      <a:pt x="265932" y="26448"/>
                    </a:cubicBezTo>
                    <a:cubicBezTo>
                      <a:pt x="266446" y="19818"/>
                      <a:pt x="260433" y="5277"/>
                      <a:pt x="246685" y="0"/>
                    </a:cubicBezTo>
                    <a:close/>
                  </a:path>
                </a:pathLst>
              </a:custGeom>
              <a:grpFill/>
              <a:ln w="6350" cap="flat">
                <a:solidFill>
                  <a:srgbClr val="BBADEF"/>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0BBFC92-8EE2-593C-34AD-8E7A4D1C22DE}"/>
                  </a:ext>
                </a:extLst>
              </p:cNvPr>
              <p:cNvSpPr/>
              <p:nvPr/>
            </p:nvSpPr>
            <p:spPr>
              <a:xfrm>
                <a:off x="16502693" y="4239907"/>
                <a:ext cx="283679" cy="283679"/>
              </a:xfrm>
              <a:custGeom>
                <a:avLst/>
                <a:gdLst>
                  <a:gd name="connsiteX0" fmla="*/ 0 w 283679"/>
                  <a:gd name="connsiteY0" fmla="*/ 246678 h 283679"/>
                  <a:gd name="connsiteX1" fmla="*/ 0 w 283679"/>
                  <a:gd name="connsiteY1" fmla="*/ 283680 h 283679"/>
                  <a:gd name="connsiteX2" fmla="*/ 283680 w 283679"/>
                  <a:gd name="connsiteY2" fmla="*/ 0 h 283679"/>
                  <a:gd name="connsiteX3" fmla="*/ 246678 w 283679"/>
                  <a:gd name="connsiteY3" fmla="*/ 0 h 283679"/>
                  <a:gd name="connsiteX4" fmla="*/ 0 w 283679"/>
                  <a:gd name="connsiteY4" fmla="*/ 246678 h 2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79" h="283679">
                    <a:moveTo>
                      <a:pt x="0" y="246678"/>
                    </a:moveTo>
                    <a:lnTo>
                      <a:pt x="0" y="283680"/>
                    </a:lnTo>
                    <a:cubicBezTo>
                      <a:pt x="156667" y="283680"/>
                      <a:pt x="283680" y="156667"/>
                      <a:pt x="283680" y="0"/>
                    </a:cubicBezTo>
                    <a:lnTo>
                      <a:pt x="246678" y="0"/>
                    </a:lnTo>
                    <a:cubicBezTo>
                      <a:pt x="246685" y="136239"/>
                      <a:pt x="136239" y="246678"/>
                      <a:pt x="0" y="246678"/>
                    </a:cubicBezTo>
                    <a:close/>
                  </a:path>
                </a:pathLst>
              </a:custGeom>
              <a:grpFill/>
              <a:ln w="6350" cap="flat">
                <a:solidFill>
                  <a:srgbClr val="BBADEF"/>
                </a:solidFill>
                <a:prstDash val="solid"/>
                <a:miter/>
              </a:ln>
            </p:spPr>
            <p:txBody>
              <a:bodyPr rtlCol="0" anchor="ctr"/>
              <a:lstStyle/>
              <a:p>
                <a:endParaRPr lang="en-US"/>
              </a:p>
            </p:txBody>
          </p:sp>
        </p:grpSp>
        <p:grpSp>
          <p:nvGrpSpPr>
            <p:cNvPr id="18" name="Graphic 170" descr="A desktop with a ruler and various office supplies">
              <a:extLst>
                <a:ext uri="{FF2B5EF4-FFF2-40B4-BE49-F238E27FC236}">
                  <a16:creationId xmlns:a16="http://schemas.microsoft.com/office/drawing/2014/main" id="{6250C217-2C01-D89C-5BD2-A4715276F6F2}"/>
                </a:ext>
              </a:extLst>
            </p:cNvPr>
            <p:cNvGrpSpPr/>
            <p:nvPr/>
          </p:nvGrpSpPr>
          <p:grpSpPr>
            <a:xfrm>
              <a:off x="18142422" y="676160"/>
              <a:ext cx="601713" cy="601738"/>
              <a:chOff x="18142422" y="676160"/>
              <a:chExt cx="601713" cy="601738"/>
            </a:xfrm>
            <a:solidFill>
              <a:srgbClr val="C5BAFF"/>
            </a:solidFill>
          </p:grpSpPr>
          <p:sp>
            <p:nvSpPr>
              <p:cNvPr id="19" name="Freeform: Shape 18">
                <a:extLst>
                  <a:ext uri="{FF2B5EF4-FFF2-40B4-BE49-F238E27FC236}">
                    <a16:creationId xmlns:a16="http://schemas.microsoft.com/office/drawing/2014/main" id="{4350EA89-ECE8-CF53-2C21-1184354E39C4}"/>
                  </a:ext>
                </a:extLst>
              </p:cNvPr>
              <p:cNvSpPr/>
              <p:nvPr/>
            </p:nvSpPr>
            <p:spPr>
              <a:xfrm>
                <a:off x="18142422" y="676160"/>
                <a:ext cx="601713" cy="601738"/>
              </a:xfrm>
              <a:custGeom>
                <a:avLst/>
                <a:gdLst>
                  <a:gd name="connsiteX0" fmla="*/ 601713 w 601713"/>
                  <a:gd name="connsiteY0" fmla="*/ 366262 h 601738"/>
                  <a:gd name="connsiteX1" fmla="*/ 528860 w 601713"/>
                  <a:gd name="connsiteY1" fmla="*/ 293408 h 601738"/>
                  <a:gd name="connsiteX2" fmla="*/ 388068 w 601713"/>
                  <a:gd name="connsiteY2" fmla="*/ 213658 h 601738"/>
                  <a:gd name="connsiteX3" fmla="*/ 308324 w 601713"/>
                  <a:gd name="connsiteY3" fmla="*/ 72854 h 601738"/>
                  <a:gd name="connsiteX4" fmla="*/ 235471 w 601713"/>
                  <a:gd name="connsiteY4" fmla="*/ 0 h 601738"/>
                  <a:gd name="connsiteX5" fmla="*/ 189179 w 601713"/>
                  <a:gd name="connsiteY5" fmla="*/ 46292 h 601738"/>
                  <a:gd name="connsiteX6" fmla="*/ 155067 w 601713"/>
                  <a:gd name="connsiteY6" fmla="*/ 108699 h 601738"/>
                  <a:gd name="connsiteX7" fmla="*/ 93294 w 601713"/>
                  <a:gd name="connsiteY7" fmla="*/ 142176 h 601738"/>
                  <a:gd name="connsiteX8" fmla="*/ 0 w 601713"/>
                  <a:gd name="connsiteY8" fmla="*/ 235477 h 601738"/>
                  <a:gd name="connsiteX9" fmla="*/ 72854 w 601713"/>
                  <a:gd name="connsiteY9" fmla="*/ 308331 h 601738"/>
                  <a:gd name="connsiteX10" fmla="*/ 213646 w 601713"/>
                  <a:gd name="connsiteY10" fmla="*/ 388080 h 601738"/>
                  <a:gd name="connsiteX11" fmla="*/ 293389 w 601713"/>
                  <a:gd name="connsiteY11" fmla="*/ 528885 h 601738"/>
                  <a:gd name="connsiteX12" fmla="*/ 366243 w 601713"/>
                  <a:gd name="connsiteY12" fmla="*/ 601739 h 601738"/>
                  <a:gd name="connsiteX13" fmla="*/ 460508 w 601713"/>
                  <a:gd name="connsiteY13" fmla="*/ 507479 h 601738"/>
                  <a:gd name="connsiteX14" fmla="*/ 495433 w 601713"/>
                  <a:gd name="connsiteY14" fmla="*/ 445884 h 601738"/>
                  <a:gd name="connsiteX15" fmla="*/ 556070 w 601713"/>
                  <a:gd name="connsiteY15" fmla="*/ 411905 h 601738"/>
                  <a:gd name="connsiteX16" fmla="*/ 601713 w 601713"/>
                  <a:gd name="connsiteY16" fmla="*/ 366262 h 60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713" h="601738">
                    <a:moveTo>
                      <a:pt x="601713" y="366262"/>
                    </a:moveTo>
                    <a:lnTo>
                      <a:pt x="528860" y="293408"/>
                    </a:lnTo>
                    <a:cubicBezTo>
                      <a:pt x="483026" y="284963"/>
                      <a:pt x="431921" y="257518"/>
                      <a:pt x="388068" y="213658"/>
                    </a:cubicBezTo>
                    <a:cubicBezTo>
                      <a:pt x="344221" y="169805"/>
                      <a:pt x="316770" y="118694"/>
                      <a:pt x="308324" y="72854"/>
                    </a:cubicBezTo>
                    <a:lnTo>
                      <a:pt x="235471" y="0"/>
                    </a:lnTo>
                    <a:lnTo>
                      <a:pt x="189179" y="46292"/>
                    </a:lnTo>
                    <a:cubicBezTo>
                      <a:pt x="189179" y="46292"/>
                      <a:pt x="181102" y="82664"/>
                      <a:pt x="155067" y="108699"/>
                    </a:cubicBezTo>
                    <a:cubicBezTo>
                      <a:pt x="129032" y="134734"/>
                      <a:pt x="93294" y="142176"/>
                      <a:pt x="93294" y="142176"/>
                    </a:cubicBezTo>
                    <a:lnTo>
                      <a:pt x="0" y="235477"/>
                    </a:lnTo>
                    <a:lnTo>
                      <a:pt x="72854" y="308331"/>
                    </a:lnTo>
                    <a:cubicBezTo>
                      <a:pt x="118688" y="316776"/>
                      <a:pt x="169799" y="344234"/>
                      <a:pt x="213646" y="388080"/>
                    </a:cubicBezTo>
                    <a:cubicBezTo>
                      <a:pt x="257499" y="431940"/>
                      <a:pt x="284944" y="483045"/>
                      <a:pt x="293389" y="528885"/>
                    </a:cubicBezTo>
                    <a:lnTo>
                      <a:pt x="366243" y="601739"/>
                    </a:lnTo>
                    <a:lnTo>
                      <a:pt x="460508" y="507479"/>
                    </a:lnTo>
                    <a:cubicBezTo>
                      <a:pt x="460508" y="507479"/>
                      <a:pt x="459556" y="481762"/>
                      <a:pt x="495433" y="445884"/>
                    </a:cubicBezTo>
                    <a:cubicBezTo>
                      <a:pt x="531311" y="410007"/>
                      <a:pt x="556070" y="411905"/>
                      <a:pt x="556070" y="411905"/>
                    </a:cubicBezTo>
                    <a:lnTo>
                      <a:pt x="601713" y="366262"/>
                    </a:lnTo>
                    <a:close/>
                  </a:path>
                </a:pathLst>
              </a:custGeom>
              <a:grpFill/>
              <a:ln w="6350" cap="flat">
                <a:solidFill>
                  <a:srgbClr val="BBADEF"/>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1CEB8AC-D919-ED32-840E-69B2E27EBA5E}"/>
                  </a:ext>
                </a:extLst>
              </p:cNvPr>
              <p:cNvSpPr/>
              <p:nvPr/>
            </p:nvSpPr>
            <p:spPr>
              <a:xfrm>
                <a:off x="18236180" y="800436"/>
                <a:ext cx="385165" cy="383711"/>
              </a:xfrm>
              <a:custGeom>
                <a:avLst/>
                <a:gdLst>
                  <a:gd name="connsiteX0" fmla="*/ 366236 w 385165"/>
                  <a:gd name="connsiteY0" fmla="*/ 383711 h 383711"/>
                  <a:gd name="connsiteX1" fmla="*/ 0 w 385165"/>
                  <a:gd name="connsiteY1" fmla="*/ 17443 h 383711"/>
                  <a:gd name="connsiteX2" fmla="*/ 17437 w 385165"/>
                  <a:gd name="connsiteY2" fmla="*/ 0 h 383711"/>
                  <a:gd name="connsiteX3" fmla="*/ 46711 w 385165"/>
                  <a:gd name="connsiteY3" fmla="*/ 298 h 383711"/>
                  <a:gd name="connsiteX4" fmla="*/ 385166 w 385165"/>
                  <a:gd name="connsiteY4" fmla="*/ 333038 h 383711"/>
                  <a:gd name="connsiteX5" fmla="*/ 383680 w 385165"/>
                  <a:gd name="connsiteY5" fmla="*/ 366268 h 38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165" h="383711">
                    <a:moveTo>
                      <a:pt x="366236" y="383711"/>
                    </a:moveTo>
                    <a:lnTo>
                      <a:pt x="0" y="17443"/>
                    </a:lnTo>
                    <a:lnTo>
                      <a:pt x="17437" y="0"/>
                    </a:lnTo>
                    <a:lnTo>
                      <a:pt x="46711" y="298"/>
                    </a:lnTo>
                    <a:lnTo>
                      <a:pt x="385166" y="333038"/>
                    </a:lnTo>
                    <a:lnTo>
                      <a:pt x="383680" y="366268"/>
                    </a:lnTo>
                    <a:close/>
                  </a:path>
                </a:pathLst>
              </a:custGeom>
              <a:grpFill/>
              <a:ln w="6350" cap="flat">
                <a:solidFill>
                  <a:srgbClr val="BBADEF"/>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5FAAB40-0760-C84E-DA07-B0D07C1D493A}"/>
                  </a:ext>
                </a:extLst>
              </p:cNvPr>
              <p:cNvSpPr/>
              <p:nvPr/>
            </p:nvSpPr>
            <p:spPr>
              <a:xfrm rot="-2700000">
                <a:off x="18420558" y="685242"/>
                <a:ext cx="111003" cy="517951"/>
              </a:xfrm>
              <a:custGeom>
                <a:avLst/>
                <a:gdLst>
                  <a:gd name="connsiteX0" fmla="*/ 0 w 111003"/>
                  <a:gd name="connsiteY0" fmla="*/ 0 h 517951"/>
                  <a:gd name="connsiteX1" fmla="*/ 111003 w 111003"/>
                  <a:gd name="connsiteY1" fmla="*/ 0 h 517951"/>
                  <a:gd name="connsiteX2" fmla="*/ 111003 w 111003"/>
                  <a:gd name="connsiteY2" fmla="*/ 517952 h 517951"/>
                  <a:gd name="connsiteX3" fmla="*/ 0 w 111003"/>
                  <a:gd name="connsiteY3" fmla="*/ 517952 h 517951"/>
                </a:gdLst>
                <a:ahLst/>
                <a:cxnLst>
                  <a:cxn ang="0">
                    <a:pos x="connsiteX0" y="connsiteY0"/>
                  </a:cxn>
                  <a:cxn ang="0">
                    <a:pos x="connsiteX1" y="connsiteY1"/>
                  </a:cxn>
                  <a:cxn ang="0">
                    <a:pos x="connsiteX2" y="connsiteY2"/>
                  </a:cxn>
                  <a:cxn ang="0">
                    <a:pos x="connsiteX3" y="connsiteY3"/>
                  </a:cxn>
                </a:cxnLst>
                <a:rect l="l" t="t" r="r" b="b"/>
                <a:pathLst>
                  <a:path w="111003" h="517951">
                    <a:moveTo>
                      <a:pt x="0" y="0"/>
                    </a:moveTo>
                    <a:lnTo>
                      <a:pt x="111003" y="0"/>
                    </a:lnTo>
                    <a:lnTo>
                      <a:pt x="111003" y="517952"/>
                    </a:lnTo>
                    <a:lnTo>
                      <a:pt x="0" y="517952"/>
                    </a:lnTo>
                    <a:close/>
                  </a:path>
                </a:pathLst>
              </a:custGeom>
              <a:grpFill/>
              <a:ln w="6350" cap="flat">
                <a:solidFill>
                  <a:srgbClr val="BBADEF"/>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682D9F0-A486-A13D-E149-582531C14A5F}"/>
                  </a:ext>
                </a:extLst>
              </p:cNvPr>
              <p:cNvSpPr/>
              <p:nvPr/>
            </p:nvSpPr>
            <p:spPr>
              <a:xfrm rot="-3534451">
                <a:off x="18437012" y="905905"/>
                <a:ext cx="86331" cy="86318"/>
              </a:xfrm>
              <a:custGeom>
                <a:avLst/>
                <a:gdLst>
                  <a:gd name="connsiteX0" fmla="*/ 86331 w 86331"/>
                  <a:gd name="connsiteY0" fmla="*/ 43159 h 86318"/>
                  <a:gd name="connsiteX1" fmla="*/ 43166 w 86331"/>
                  <a:gd name="connsiteY1" fmla="*/ 86318 h 86318"/>
                  <a:gd name="connsiteX2" fmla="*/ 0 w 86331"/>
                  <a:gd name="connsiteY2" fmla="*/ 43159 h 86318"/>
                  <a:gd name="connsiteX3" fmla="*/ 43166 w 86331"/>
                  <a:gd name="connsiteY3" fmla="*/ 0 h 86318"/>
                  <a:gd name="connsiteX4" fmla="*/ 86331 w 86331"/>
                  <a:gd name="connsiteY4" fmla="*/ 43159 h 86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31" h="86318">
                    <a:moveTo>
                      <a:pt x="86331" y="43159"/>
                    </a:moveTo>
                    <a:cubicBezTo>
                      <a:pt x="86331" y="66995"/>
                      <a:pt x="67005" y="86318"/>
                      <a:pt x="43166" y="86318"/>
                    </a:cubicBezTo>
                    <a:cubicBezTo>
                      <a:pt x="19326" y="86318"/>
                      <a:pt x="0" y="66995"/>
                      <a:pt x="0" y="43159"/>
                    </a:cubicBezTo>
                    <a:cubicBezTo>
                      <a:pt x="0" y="19323"/>
                      <a:pt x="19326" y="0"/>
                      <a:pt x="43166" y="0"/>
                    </a:cubicBezTo>
                    <a:cubicBezTo>
                      <a:pt x="67005" y="0"/>
                      <a:pt x="86331" y="19323"/>
                      <a:pt x="86331" y="43159"/>
                    </a:cubicBezTo>
                    <a:close/>
                  </a:path>
                </a:pathLst>
              </a:custGeom>
              <a:grpFill/>
              <a:ln w="6350" cap="flat">
                <a:solidFill>
                  <a:srgbClr val="BBADEF"/>
                </a:solid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3B0F26C2-A751-2458-E52E-2F550A594C75}"/>
              </a:ext>
            </a:extLst>
          </p:cNvPr>
          <p:cNvSpPr>
            <a:spLocks noGrp="1"/>
          </p:cNvSpPr>
          <p:nvPr>
            <p:ph type="title"/>
          </p:nvPr>
        </p:nvSpPr>
        <p:spPr>
          <a:xfrm>
            <a:off x="646915" y="355145"/>
            <a:ext cx="10898171" cy="832079"/>
          </a:xfrm>
        </p:spPr>
        <p:txBody>
          <a:bodyPr/>
          <a:lstStyle/>
          <a:p>
            <a:r>
              <a:rPr lang="en-ID" dirty="0"/>
              <a:t>Future Scope</a:t>
            </a:r>
          </a:p>
        </p:txBody>
      </p:sp>
      <p:sp>
        <p:nvSpPr>
          <p:cNvPr id="3" name="Slide Number Placeholder 2">
            <a:extLst>
              <a:ext uri="{FF2B5EF4-FFF2-40B4-BE49-F238E27FC236}">
                <a16:creationId xmlns:a16="http://schemas.microsoft.com/office/drawing/2014/main" id="{A5C84A46-BA55-0F0F-F74E-3F7A2BD2EBB7}"/>
              </a:ext>
            </a:extLst>
          </p:cNvPr>
          <p:cNvSpPr>
            <a:spLocks noGrp="1"/>
          </p:cNvSpPr>
          <p:nvPr>
            <p:ph type="sldNum" sz="quarter" idx="12"/>
          </p:nvPr>
        </p:nvSpPr>
        <p:spPr/>
        <p:txBody>
          <a:bodyPr/>
          <a:lstStyle/>
          <a:p>
            <a:fld id="{75416579-C300-48E2-BD77-DE4054BCAD8D}" type="slidenum">
              <a:rPr lang="en-ID" smtClean="0"/>
              <a:pPr/>
              <a:t>18</a:t>
            </a:fld>
            <a:endParaRPr lang="en-ID" dirty="0"/>
          </a:p>
        </p:txBody>
      </p:sp>
      <p:sp>
        <p:nvSpPr>
          <p:cNvPr id="244" name="Freeform 5">
            <a:extLst>
              <a:ext uri="{FF2B5EF4-FFF2-40B4-BE49-F238E27FC236}">
                <a16:creationId xmlns:a16="http://schemas.microsoft.com/office/drawing/2014/main" id="{F145FFA0-0811-93A9-7B12-0A19CB57D67A}"/>
              </a:ext>
            </a:extLst>
          </p:cNvPr>
          <p:cNvSpPr>
            <a:spLocks/>
          </p:cNvSpPr>
          <p:nvPr/>
        </p:nvSpPr>
        <p:spPr bwMode="auto">
          <a:xfrm>
            <a:off x="6080558" y="4228448"/>
            <a:ext cx="782097" cy="554256"/>
          </a:xfrm>
          <a:custGeom>
            <a:avLst/>
            <a:gdLst>
              <a:gd name="T0" fmla="*/ 266 w 410"/>
              <a:gd name="T1" fmla="*/ 291 h 291"/>
              <a:gd name="T2" fmla="*/ 77 w 410"/>
              <a:gd name="T3" fmla="*/ 291 h 291"/>
              <a:gd name="T4" fmla="*/ 0 w 410"/>
              <a:gd name="T5" fmla="*/ 214 h 291"/>
              <a:gd name="T6" fmla="*/ 0 w 410"/>
              <a:gd name="T7" fmla="*/ 197 h 291"/>
              <a:gd name="T8" fmla="*/ 16 w 410"/>
              <a:gd name="T9" fmla="*/ 181 h 291"/>
              <a:gd name="T10" fmla="*/ 32 w 410"/>
              <a:gd name="T11" fmla="*/ 197 h 291"/>
              <a:gd name="T12" fmla="*/ 32 w 410"/>
              <a:gd name="T13" fmla="*/ 214 h 291"/>
              <a:gd name="T14" fmla="*/ 77 w 410"/>
              <a:gd name="T15" fmla="*/ 259 h 291"/>
              <a:gd name="T16" fmla="*/ 266 w 410"/>
              <a:gd name="T17" fmla="*/ 259 h 291"/>
              <a:gd name="T18" fmla="*/ 311 w 410"/>
              <a:gd name="T19" fmla="*/ 222 h 291"/>
              <a:gd name="T20" fmla="*/ 379 w 410"/>
              <a:gd name="T21" fmla="*/ 8 h 291"/>
              <a:gd name="T22" fmla="*/ 402 w 410"/>
              <a:gd name="T23" fmla="*/ 5 h 291"/>
              <a:gd name="T24" fmla="*/ 405 w 410"/>
              <a:gd name="T25" fmla="*/ 27 h 291"/>
              <a:gd name="T26" fmla="*/ 343 w 410"/>
              <a:gd name="T27" fmla="*/ 222 h 291"/>
              <a:gd name="T28" fmla="*/ 266 w 410"/>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0" h="291">
                <a:moveTo>
                  <a:pt x="266" y="291"/>
                </a:moveTo>
                <a:cubicBezTo>
                  <a:pt x="77" y="291"/>
                  <a:pt x="77" y="291"/>
                  <a:pt x="77" y="291"/>
                </a:cubicBezTo>
                <a:cubicBezTo>
                  <a:pt x="34" y="291"/>
                  <a:pt x="0" y="257"/>
                  <a:pt x="0" y="214"/>
                </a:cubicBezTo>
                <a:cubicBezTo>
                  <a:pt x="0" y="197"/>
                  <a:pt x="0" y="197"/>
                  <a:pt x="0" y="197"/>
                </a:cubicBezTo>
                <a:cubicBezTo>
                  <a:pt x="0" y="188"/>
                  <a:pt x="7" y="181"/>
                  <a:pt x="16" y="181"/>
                </a:cubicBezTo>
                <a:cubicBezTo>
                  <a:pt x="24" y="181"/>
                  <a:pt x="32" y="188"/>
                  <a:pt x="32" y="197"/>
                </a:cubicBezTo>
                <a:cubicBezTo>
                  <a:pt x="32" y="214"/>
                  <a:pt x="32" y="214"/>
                  <a:pt x="32" y="214"/>
                </a:cubicBezTo>
                <a:cubicBezTo>
                  <a:pt x="32" y="239"/>
                  <a:pt x="52" y="259"/>
                  <a:pt x="77" y="259"/>
                </a:cubicBezTo>
                <a:cubicBezTo>
                  <a:pt x="266" y="259"/>
                  <a:pt x="266" y="259"/>
                  <a:pt x="266" y="259"/>
                </a:cubicBezTo>
                <a:cubicBezTo>
                  <a:pt x="287" y="259"/>
                  <a:pt x="311" y="249"/>
                  <a:pt x="311" y="222"/>
                </a:cubicBezTo>
                <a:cubicBezTo>
                  <a:pt x="311" y="145"/>
                  <a:pt x="335" y="70"/>
                  <a:pt x="379" y="8"/>
                </a:cubicBezTo>
                <a:cubicBezTo>
                  <a:pt x="384" y="1"/>
                  <a:pt x="394" y="0"/>
                  <a:pt x="402" y="5"/>
                </a:cubicBezTo>
                <a:cubicBezTo>
                  <a:pt x="409" y="10"/>
                  <a:pt x="410" y="20"/>
                  <a:pt x="405" y="27"/>
                </a:cubicBezTo>
                <a:cubicBezTo>
                  <a:pt x="365" y="83"/>
                  <a:pt x="343" y="152"/>
                  <a:pt x="343" y="222"/>
                </a:cubicBezTo>
                <a:cubicBezTo>
                  <a:pt x="343" y="263"/>
                  <a:pt x="312" y="291"/>
                  <a:pt x="266" y="29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45" name="Freeform 6">
            <a:extLst>
              <a:ext uri="{FF2B5EF4-FFF2-40B4-BE49-F238E27FC236}">
                <a16:creationId xmlns:a16="http://schemas.microsoft.com/office/drawing/2014/main" id="{16EF0237-72EE-940B-5779-E48B0CBEDD59}"/>
              </a:ext>
            </a:extLst>
          </p:cNvPr>
          <p:cNvSpPr>
            <a:spLocks/>
          </p:cNvSpPr>
          <p:nvPr/>
        </p:nvSpPr>
        <p:spPr bwMode="auto">
          <a:xfrm>
            <a:off x="4921829" y="2580559"/>
            <a:ext cx="405463" cy="1495375"/>
          </a:xfrm>
          <a:custGeom>
            <a:avLst/>
            <a:gdLst>
              <a:gd name="T0" fmla="*/ 148 w 213"/>
              <a:gd name="T1" fmla="*/ 786 h 786"/>
              <a:gd name="T2" fmla="*/ 135 w 213"/>
              <a:gd name="T3" fmla="*/ 780 h 786"/>
              <a:gd name="T4" fmla="*/ 24 w 213"/>
              <a:gd name="T5" fmla="*/ 332 h 786"/>
              <a:gd name="T6" fmla="*/ 184 w 213"/>
              <a:gd name="T7" fmla="*/ 6 h 786"/>
              <a:gd name="T8" fmla="*/ 206 w 213"/>
              <a:gd name="T9" fmla="*/ 6 h 786"/>
              <a:gd name="T10" fmla="*/ 207 w 213"/>
              <a:gd name="T11" fmla="*/ 28 h 786"/>
              <a:gd name="T12" fmla="*/ 56 w 213"/>
              <a:gd name="T13" fmla="*/ 337 h 786"/>
              <a:gd name="T14" fmla="*/ 161 w 213"/>
              <a:gd name="T15" fmla="*/ 761 h 786"/>
              <a:gd name="T16" fmla="*/ 158 w 213"/>
              <a:gd name="T17" fmla="*/ 783 h 786"/>
              <a:gd name="T18" fmla="*/ 148 w 213"/>
              <a:gd name="T19"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86">
                <a:moveTo>
                  <a:pt x="148" y="786"/>
                </a:moveTo>
                <a:cubicBezTo>
                  <a:pt x="143" y="786"/>
                  <a:pt x="139" y="784"/>
                  <a:pt x="135" y="780"/>
                </a:cubicBezTo>
                <a:cubicBezTo>
                  <a:pt x="40" y="651"/>
                  <a:pt x="0" y="492"/>
                  <a:pt x="24" y="332"/>
                </a:cubicBezTo>
                <a:cubicBezTo>
                  <a:pt x="43" y="210"/>
                  <a:pt x="98" y="97"/>
                  <a:pt x="184" y="6"/>
                </a:cubicBezTo>
                <a:cubicBezTo>
                  <a:pt x="190" y="0"/>
                  <a:pt x="200" y="0"/>
                  <a:pt x="206" y="6"/>
                </a:cubicBezTo>
                <a:cubicBezTo>
                  <a:pt x="213" y="12"/>
                  <a:pt x="213" y="22"/>
                  <a:pt x="207" y="28"/>
                </a:cubicBezTo>
                <a:cubicBezTo>
                  <a:pt x="126" y="114"/>
                  <a:pt x="73" y="221"/>
                  <a:pt x="56" y="337"/>
                </a:cubicBezTo>
                <a:cubicBezTo>
                  <a:pt x="33" y="488"/>
                  <a:pt x="71" y="638"/>
                  <a:pt x="161" y="761"/>
                </a:cubicBezTo>
                <a:cubicBezTo>
                  <a:pt x="166" y="768"/>
                  <a:pt x="165" y="778"/>
                  <a:pt x="158" y="783"/>
                </a:cubicBezTo>
                <a:cubicBezTo>
                  <a:pt x="155" y="785"/>
                  <a:pt x="152" y="786"/>
                  <a:pt x="148" y="7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46" name="Freeform 7">
            <a:extLst>
              <a:ext uri="{FF2B5EF4-FFF2-40B4-BE49-F238E27FC236}">
                <a16:creationId xmlns:a16="http://schemas.microsoft.com/office/drawing/2014/main" id="{E7F5AB20-26CA-25B4-8012-4AD9F3281F64}"/>
              </a:ext>
            </a:extLst>
          </p:cNvPr>
          <p:cNvSpPr>
            <a:spLocks/>
          </p:cNvSpPr>
          <p:nvPr/>
        </p:nvSpPr>
        <p:spPr bwMode="auto">
          <a:xfrm>
            <a:off x="4856731" y="2178817"/>
            <a:ext cx="470560" cy="464050"/>
          </a:xfrm>
          <a:custGeom>
            <a:avLst/>
            <a:gdLst>
              <a:gd name="T0" fmla="*/ 229 w 247"/>
              <a:gd name="T1" fmla="*/ 244 h 244"/>
              <a:gd name="T2" fmla="*/ 218 w 247"/>
              <a:gd name="T3" fmla="*/ 240 h 244"/>
              <a:gd name="T4" fmla="*/ 7 w 247"/>
              <a:gd name="T5" fmla="*/ 29 h 244"/>
              <a:gd name="T6" fmla="*/ 7 w 247"/>
              <a:gd name="T7" fmla="*/ 6 h 244"/>
              <a:gd name="T8" fmla="*/ 29 w 247"/>
              <a:gd name="T9" fmla="*/ 6 h 244"/>
              <a:gd name="T10" fmla="*/ 241 w 247"/>
              <a:gd name="T11" fmla="*/ 217 h 244"/>
              <a:gd name="T12" fmla="*/ 241 w 247"/>
              <a:gd name="T13" fmla="*/ 240 h 244"/>
              <a:gd name="T14" fmla="*/ 229 w 247"/>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244">
                <a:moveTo>
                  <a:pt x="229" y="244"/>
                </a:moveTo>
                <a:cubicBezTo>
                  <a:pt x="225" y="244"/>
                  <a:pt x="221" y="243"/>
                  <a:pt x="218" y="240"/>
                </a:cubicBezTo>
                <a:cubicBezTo>
                  <a:pt x="7" y="29"/>
                  <a:pt x="7" y="29"/>
                  <a:pt x="7" y="29"/>
                </a:cubicBezTo>
                <a:cubicBezTo>
                  <a:pt x="0" y="22"/>
                  <a:pt x="0" y="12"/>
                  <a:pt x="7" y="6"/>
                </a:cubicBezTo>
                <a:cubicBezTo>
                  <a:pt x="13" y="0"/>
                  <a:pt x="23" y="0"/>
                  <a:pt x="29" y="6"/>
                </a:cubicBezTo>
                <a:cubicBezTo>
                  <a:pt x="241" y="217"/>
                  <a:pt x="241" y="217"/>
                  <a:pt x="241" y="217"/>
                </a:cubicBezTo>
                <a:cubicBezTo>
                  <a:pt x="247" y="223"/>
                  <a:pt x="247" y="233"/>
                  <a:pt x="241" y="240"/>
                </a:cubicBezTo>
                <a:cubicBezTo>
                  <a:pt x="237" y="243"/>
                  <a:pt x="233" y="244"/>
                  <a:pt x="229" y="2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47" name="Freeform 8">
            <a:extLst>
              <a:ext uri="{FF2B5EF4-FFF2-40B4-BE49-F238E27FC236}">
                <a16:creationId xmlns:a16="http://schemas.microsoft.com/office/drawing/2014/main" id="{69420B59-10B4-EEF4-1CA9-CE2EA1EAA2F4}"/>
              </a:ext>
            </a:extLst>
          </p:cNvPr>
          <p:cNvSpPr>
            <a:spLocks/>
          </p:cNvSpPr>
          <p:nvPr/>
        </p:nvSpPr>
        <p:spPr bwMode="auto">
          <a:xfrm>
            <a:off x="4860451" y="2180677"/>
            <a:ext cx="266898" cy="265968"/>
          </a:xfrm>
          <a:custGeom>
            <a:avLst/>
            <a:gdLst>
              <a:gd name="T0" fmla="*/ 16 w 140"/>
              <a:gd name="T1" fmla="*/ 140 h 140"/>
              <a:gd name="T2" fmla="*/ 0 w 140"/>
              <a:gd name="T3" fmla="*/ 124 h 140"/>
              <a:gd name="T4" fmla="*/ 0 w 140"/>
              <a:gd name="T5" fmla="*/ 16 h 140"/>
              <a:gd name="T6" fmla="*/ 16 w 140"/>
              <a:gd name="T7" fmla="*/ 0 h 140"/>
              <a:gd name="T8" fmla="*/ 124 w 140"/>
              <a:gd name="T9" fmla="*/ 0 h 140"/>
              <a:gd name="T10" fmla="*/ 140 w 140"/>
              <a:gd name="T11" fmla="*/ 16 h 140"/>
              <a:gd name="T12" fmla="*/ 124 w 140"/>
              <a:gd name="T13" fmla="*/ 32 h 140"/>
              <a:gd name="T14" fmla="*/ 32 w 140"/>
              <a:gd name="T15" fmla="*/ 32 h 140"/>
              <a:gd name="T16" fmla="*/ 32 w 140"/>
              <a:gd name="T17" fmla="*/ 124 h 140"/>
              <a:gd name="T18" fmla="*/ 16 w 140"/>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16" y="140"/>
                </a:moveTo>
                <a:cubicBezTo>
                  <a:pt x="7" y="140"/>
                  <a:pt x="0" y="133"/>
                  <a:pt x="0" y="124"/>
                </a:cubicBezTo>
                <a:cubicBezTo>
                  <a:pt x="0" y="16"/>
                  <a:pt x="0" y="16"/>
                  <a:pt x="0" y="16"/>
                </a:cubicBezTo>
                <a:cubicBezTo>
                  <a:pt x="0" y="7"/>
                  <a:pt x="7" y="0"/>
                  <a:pt x="16" y="0"/>
                </a:cubicBezTo>
                <a:cubicBezTo>
                  <a:pt x="124" y="0"/>
                  <a:pt x="124" y="0"/>
                  <a:pt x="124" y="0"/>
                </a:cubicBezTo>
                <a:cubicBezTo>
                  <a:pt x="133" y="0"/>
                  <a:pt x="140" y="7"/>
                  <a:pt x="140" y="16"/>
                </a:cubicBezTo>
                <a:cubicBezTo>
                  <a:pt x="140" y="25"/>
                  <a:pt x="133" y="32"/>
                  <a:pt x="124" y="32"/>
                </a:cubicBezTo>
                <a:cubicBezTo>
                  <a:pt x="32" y="32"/>
                  <a:pt x="32" y="32"/>
                  <a:pt x="32" y="32"/>
                </a:cubicBezTo>
                <a:cubicBezTo>
                  <a:pt x="32" y="124"/>
                  <a:pt x="32" y="124"/>
                  <a:pt x="32" y="124"/>
                </a:cubicBezTo>
                <a:cubicBezTo>
                  <a:pt x="32" y="133"/>
                  <a:pt x="25" y="140"/>
                  <a:pt x="16" y="140"/>
                </a:cubicBez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48" name="Freeform 9">
            <a:extLst>
              <a:ext uri="{FF2B5EF4-FFF2-40B4-BE49-F238E27FC236}">
                <a16:creationId xmlns:a16="http://schemas.microsoft.com/office/drawing/2014/main" id="{D8D83B41-A206-D779-9DAA-748926808611}"/>
              </a:ext>
            </a:extLst>
          </p:cNvPr>
          <p:cNvSpPr>
            <a:spLocks/>
          </p:cNvSpPr>
          <p:nvPr/>
        </p:nvSpPr>
        <p:spPr bwMode="auto">
          <a:xfrm>
            <a:off x="5359840" y="2233684"/>
            <a:ext cx="1593951" cy="411042"/>
          </a:xfrm>
          <a:custGeom>
            <a:avLst/>
            <a:gdLst>
              <a:gd name="T0" fmla="*/ 819 w 836"/>
              <a:gd name="T1" fmla="*/ 216 h 216"/>
              <a:gd name="T2" fmla="*/ 807 w 836"/>
              <a:gd name="T3" fmla="*/ 211 h 216"/>
              <a:gd name="T4" fmla="*/ 391 w 836"/>
              <a:gd name="T5" fmla="*/ 32 h 216"/>
              <a:gd name="T6" fmla="*/ 364 w 836"/>
              <a:gd name="T7" fmla="*/ 33 h 216"/>
              <a:gd name="T8" fmla="*/ 28 w 836"/>
              <a:gd name="T9" fmla="*/ 162 h 216"/>
              <a:gd name="T10" fmla="*/ 6 w 836"/>
              <a:gd name="T11" fmla="*/ 160 h 216"/>
              <a:gd name="T12" fmla="*/ 8 w 836"/>
              <a:gd name="T13" fmla="*/ 138 h 216"/>
              <a:gd name="T14" fmla="*/ 362 w 836"/>
              <a:gd name="T15" fmla="*/ 1 h 216"/>
              <a:gd name="T16" fmla="*/ 391 w 836"/>
              <a:gd name="T17" fmla="*/ 0 h 216"/>
              <a:gd name="T18" fmla="*/ 830 w 836"/>
              <a:gd name="T19" fmla="*/ 189 h 216"/>
              <a:gd name="T20" fmla="*/ 830 w 836"/>
              <a:gd name="T21" fmla="*/ 212 h 216"/>
              <a:gd name="T22" fmla="*/ 819 w 836"/>
              <a:gd name="T23"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6" h="216">
                <a:moveTo>
                  <a:pt x="819" y="216"/>
                </a:moveTo>
                <a:cubicBezTo>
                  <a:pt x="815" y="216"/>
                  <a:pt x="810" y="215"/>
                  <a:pt x="807" y="211"/>
                </a:cubicBezTo>
                <a:cubicBezTo>
                  <a:pt x="698" y="96"/>
                  <a:pt x="550" y="32"/>
                  <a:pt x="391" y="32"/>
                </a:cubicBezTo>
                <a:cubicBezTo>
                  <a:pt x="382" y="32"/>
                  <a:pt x="373" y="32"/>
                  <a:pt x="364" y="33"/>
                </a:cubicBezTo>
                <a:cubicBezTo>
                  <a:pt x="240" y="39"/>
                  <a:pt x="124" y="83"/>
                  <a:pt x="28" y="162"/>
                </a:cubicBezTo>
                <a:cubicBezTo>
                  <a:pt x="22" y="168"/>
                  <a:pt x="12" y="167"/>
                  <a:pt x="6" y="160"/>
                </a:cubicBezTo>
                <a:cubicBezTo>
                  <a:pt x="0" y="153"/>
                  <a:pt x="1" y="143"/>
                  <a:pt x="8" y="138"/>
                </a:cubicBezTo>
                <a:cubicBezTo>
                  <a:pt x="109" y="54"/>
                  <a:pt x="232" y="7"/>
                  <a:pt x="362" y="1"/>
                </a:cubicBezTo>
                <a:cubicBezTo>
                  <a:pt x="372" y="0"/>
                  <a:pt x="381" y="0"/>
                  <a:pt x="391" y="0"/>
                </a:cubicBezTo>
                <a:cubicBezTo>
                  <a:pt x="559" y="0"/>
                  <a:pt x="715" y="67"/>
                  <a:pt x="830" y="189"/>
                </a:cubicBezTo>
                <a:cubicBezTo>
                  <a:pt x="836" y="196"/>
                  <a:pt x="836" y="206"/>
                  <a:pt x="830" y="212"/>
                </a:cubicBezTo>
                <a:cubicBezTo>
                  <a:pt x="827" y="215"/>
                  <a:pt x="823" y="216"/>
                  <a:pt x="819" y="2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49" name="Freeform 10">
            <a:extLst>
              <a:ext uri="{FF2B5EF4-FFF2-40B4-BE49-F238E27FC236}">
                <a16:creationId xmlns:a16="http://schemas.microsoft.com/office/drawing/2014/main" id="{EF63F024-B105-A69A-D8E3-531C7A245460}"/>
              </a:ext>
            </a:extLst>
          </p:cNvPr>
          <p:cNvSpPr>
            <a:spLocks/>
          </p:cNvSpPr>
          <p:nvPr/>
        </p:nvSpPr>
        <p:spPr bwMode="auto">
          <a:xfrm>
            <a:off x="6887763" y="2178817"/>
            <a:ext cx="470560" cy="465910"/>
          </a:xfrm>
          <a:custGeom>
            <a:avLst/>
            <a:gdLst>
              <a:gd name="T0" fmla="*/ 18 w 247"/>
              <a:gd name="T1" fmla="*/ 245 h 245"/>
              <a:gd name="T2" fmla="*/ 6 w 247"/>
              <a:gd name="T3" fmla="*/ 240 h 245"/>
              <a:gd name="T4" fmla="*/ 6 w 247"/>
              <a:gd name="T5" fmla="*/ 218 h 245"/>
              <a:gd name="T6" fmla="*/ 218 w 247"/>
              <a:gd name="T7" fmla="*/ 7 h 245"/>
              <a:gd name="T8" fmla="*/ 240 w 247"/>
              <a:gd name="T9" fmla="*/ 7 h 245"/>
              <a:gd name="T10" fmla="*/ 240 w 247"/>
              <a:gd name="T11" fmla="*/ 29 h 245"/>
              <a:gd name="T12" fmla="*/ 29 w 247"/>
              <a:gd name="T13" fmla="*/ 240 h 245"/>
              <a:gd name="T14" fmla="*/ 18 w 247"/>
              <a:gd name="T15" fmla="*/ 245 h 2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245">
                <a:moveTo>
                  <a:pt x="18" y="245"/>
                </a:moveTo>
                <a:cubicBezTo>
                  <a:pt x="14" y="245"/>
                  <a:pt x="10" y="244"/>
                  <a:pt x="6" y="240"/>
                </a:cubicBezTo>
                <a:cubicBezTo>
                  <a:pt x="0" y="234"/>
                  <a:pt x="0" y="224"/>
                  <a:pt x="6" y="218"/>
                </a:cubicBezTo>
                <a:cubicBezTo>
                  <a:pt x="218" y="7"/>
                  <a:pt x="218" y="7"/>
                  <a:pt x="218" y="7"/>
                </a:cubicBezTo>
                <a:cubicBezTo>
                  <a:pt x="224" y="0"/>
                  <a:pt x="234" y="0"/>
                  <a:pt x="240" y="7"/>
                </a:cubicBezTo>
                <a:cubicBezTo>
                  <a:pt x="247" y="13"/>
                  <a:pt x="247" y="23"/>
                  <a:pt x="240" y="29"/>
                </a:cubicBezTo>
                <a:cubicBezTo>
                  <a:pt x="29" y="240"/>
                  <a:pt x="29" y="240"/>
                  <a:pt x="29" y="240"/>
                </a:cubicBezTo>
                <a:cubicBezTo>
                  <a:pt x="26" y="244"/>
                  <a:pt x="22" y="245"/>
                  <a:pt x="18" y="2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50" name="Freeform 11">
            <a:extLst>
              <a:ext uri="{FF2B5EF4-FFF2-40B4-BE49-F238E27FC236}">
                <a16:creationId xmlns:a16="http://schemas.microsoft.com/office/drawing/2014/main" id="{4AED905D-DCFA-CD19-BA12-286670F0980F}"/>
              </a:ext>
            </a:extLst>
          </p:cNvPr>
          <p:cNvSpPr>
            <a:spLocks/>
          </p:cNvSpPr>
          <p:nvPr/>
        </p:nvSpPr>
        <p:spPr bwMode="auto">
          <a:xfrm>
            <a:off x="7087705" y="2182537"/>
            <a:ext cx="266898" cy="265968"/>
          </a:xfrm>
          <a:custGeom>
            <a:avLst/>
            <a:gdLst>
              <a:gd name="T0" fmla="*/ 124 w 140"/>
              <a:gd name="T1" fmla="*/ 140 h 140"/>
              <a:gd name="T2" fmla="*/ 108 w 140"/>
              <a:gd name="T3" fmla="*/ 124 h 140"/>
              <a:gd name="T4" fmla="*/ 108 w 140"/>
              <a:gd name="T5" fmla="*/ 32 h 140"/>
              <a:gd name="T6" fmla="*/ 16 w 140"/>
              <a:gd name="T7" fmla="*/ 32 h 140"/>
              <a:gd name="T8" fmla="*/ 0 w 140"/>
              <a:gd name="T9" fmla="*/ 16 h 140"/>
              <a:gd name="T10" fmla="*/ 16 w 140"/>
              <a:gd name="T11" fmla="*/ 0 h 140"/>
              <a:gd name="T12" fmla="*/ 124 w 140"/>
              <a:gd name="T13" fmla="*/ 0 h 140"/>
              <a:gd name="T14" fmla="*/ 140 w 140"/>
              <a:gd name="T15" fmla="*/ 16 h 140"/>
              <a:gd name="T16" fmla="*/ 140 w 140"/>
              <a:gd name="T17" fmla="*/ 124 h 140"/>
              <a:gd name="T18" fmla="*/ 124 w 140"/>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124" y="140"/>
                </a:moveTo>
                <a:cubicBezTo>
                  <a:pt x="115" y="140"/>
                  <a:pt x="108" y="133"/>
                  <a:pt x="108" y="124"/>
                </a:cubicBezTo>
                <a:cubicBezTo>
                  <a:pt x="108" y="32"/>
                  <a:pt x="108" y="32"/>
                  <a:pt x="108" y="32"/>
                </a:cubicBezTo>
                <a:cubicBezTo>
                  <a:pt x="16" y="32"/>
                  <a:pt x="16" y="32"/>
                  <a:pt x="16" y="32"/>
                </a:cubicBezTo>
                <a:cubicBezTo>
                  <a:pt x="7" y="32"/>
                  <a:pt x="0" y="25"/>
                  <a:pt x="0" y="16"/>
                </a:cubicBezTo>
                <a:cubicBezTo>
                  <a:pt x="0" y="7"/>
                  <a:pt x="7" y="0"/>
                  <a:pt x="16" y="0"/>
                </a:cubicBezTo>
                <a:cubicBezTo>
                  <a:pt x="124" y="0"/>
                  <a:pt x="124" y="0"/>
                  <a:pt x="124" y="0"/>
                </a:cubicBezTo>
                <a:cubicBezTo>
                  <a:pt x="133" y="0"/>
                  <a:pt x="140" y="7"/>
                  <a:pt x="140" y="16"/>
                </a:cubicBezTo>
                <a:cubicBezTo>
                  <a:pt x="140" y="124"/>
                  <a:pt x="140" y="124"/>
                  <a:pt x="140" y="124"/>
                </a:cubicBezTo>
                <a:cubicBezTo>
                  <a:pt x="140" y="133"/>
                  <a:pt x="133" y="140"/>
                  <a:pt x="124" y="140"/>
                </a:cubicBezTo>
                <a:close/>
              </a:path>
            </a:pathLst>
          </a:custGeom>
          <a:solidFill>
            <a:srgbClr val="FF6A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51" name="Freeform 12">
            <a:extLst>
              <a:ext uri="{FF2B5EF4-FFF2-40B4-BE49-F238E27FC236}">
                <a16:creationId xmlns:a16="http://schemas.microsoft.com/office/drawing/2014/main" id="{5B46D450-58E1-3576-6923-4546519009B2}"/>
              </a:ext>
            </a:extLst>
          </p:cNvPr>
          <p:cNvSpPr>
            <a:spLocks/>
          </p:cNvSpPr>
          <p:nvPr/>
        </p:nvSpPr>
        <p:spPr bwMode="auto">
          <a:xfrm>
            <a:off x="6889624" y="4124293"/>
            <a:ext cx="468699" cy="464050"/>
          </a:xfrm>
          <a:custGeom>
            <a:avLst/>
            <a:gdLst>
              <a:gd name="T0" fmla="*/ 228 w 246"/>
              <a:gd name="T1" fmla="*/ 244 h 244"/>
              <a:gd name="T2" fmla="*/ 217 w 246"/>
              <a:gd name="T3" fmla="*/ 240 h 244"/>
              <a:gd name="T4" fmla="*/ 6 w 246"/>
              <a:gd name="T5" fmla="*/ 29 h 244"/>
              <a:gd name="T6" fmla="*/ 6 w 246"/>
              <a:gd name="T7" fmla="*/ 6 h 244"/>
              <a:gd name="T8" fmla="*/ 29 w 246"/>
              <a:gd name="T9" fmla="*/ 6 h 244"/>
              <a:gd name="T10" fmla="*/ 240 w 246"/>
              <a:gd name="T11" fmla="*/ 217 h 244"/>
              <a:gd name="T12" fmla="*/ 240 w 246"/>
              <a:gd name="T13" fmla="*/ 240 h 244"/>
              <a:gd name="T14" fmla="*/ 228 w 246"/>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44">
                <a:moveTo>
                  <a:pt x="228" y="244"/>
                </a:moveTo>
                <a:cubicBezTo>
                  <a:pt x="224" y="244"/>
                  <a:pt x="220" y="243"/>
                  <a:pt x="217" y="240"/>
                </a:cubicBezTo>
                <a:cubicBezTo>
                  <a:pt x="6" y="29"/>
                  <a:pt x="6" y="29"/>
                  <a:pt x="6" y="29"/>
                </a:cubicBezTo>
                <a:cubicBezTo>
                  <a:pt x="0" y="22"/>
                  <a:pt x="0" y="12"/>
                  <a:pt x="6" y="6"/>
                </a:cubicBezTo>
                <a:cubicBezTo>
                  <a:pt x="12" y="0"/>
                  <a:pt x="22" y="0"/>
                  <a:pt x="29" y="6"/>
                </a:cubicBezTo>
                <a:cubicBezTo>
                  <a:pt x="240" y="217"/>
                  <a:pt x="240" y="217"/>
                  <a:pt x="240" y="217"/>
                </a:cubicBezTo>
                <a:cubicBezTo>
                  <a:pt x="246" y="223"/>
                  <a:pt x="246" y="234"/>
                  <a:pt x="240" y="240"/>
                </a:cubicBezTo>
                <a:cubicBezTo>
                  <a:pt x="237" y="243"/>
                  <a:pt x="233" y="244"/>
                  <a:pt x="228" y="2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52" name="Freeform 13">
            <a:extLst>
              <a:ext uri="{FF2B5EF4-FFF2-40B4-BE49-F238E27FC236}">
                <a16:creationId xmlns:a16="http://schemas.microsoft.com/office/drawing/2014/main" id="{4BEDA99F-EEF8-FEFE-F334-C332A6D7B395}"/>
              </a:ext>
            </a:extLst>
          </p:cNvPr>
          <p:cNvSpPr>
            <a:spLocks/>
          </p:cNvSpPr>
          <p:nvPr/>
        </p:nvSpPr>
        <p:spPr bwMode="auto">
          <a:xfrm>
            <a:off x="7089564" y="4323303"/>
            <a:ext cx="266898" cy="266898"/>
          </a:xfrm>
          <a:custGeom>
            <a:avLst/>
            <a:gdLst>
              <a:gd name="T0" fmla="*/ 124 w 140"/>
              <a:gd name="T1" fmla="*/ 140 h 140"/>
              <a:gd name="T2" fmla="*/ 16 w 140"/>
              <a:gd name="T3" fmla="*/ 140 h 140"/>
              <a:gd name="T4" fmla="*/ 0 w 140"/>
              <a:gd name="T5" fmla="*/ 124 h 140"/>
              <a:gd name="T6" fmla="*/ 16 w 140"/>
              <a:gd name="T7" fmla="*/ 108 h 140"/>
              <a:gd name="T8" fmla="*/ 108 w 140"/>
              <a:gd name="T9" fmla="*/ 108 h 140"/>
              <a:gd name="T10" fmla="*/ 108 w 140"/>
              <a:gd name="T11" fmla="*/ 16 h 140"/>
              <a:gd name="T12" fmla="*/ 124 w 140"/>
              <a:gd name="T13" fmla="*/ 0 h 140"/>
              <a:gd name="T14" fmla="*/ 140 w 140"/>
              <a:gd name="T15" fmla="*/ 16 h 140"/>
              <a:gd name="T16" fmla="*/ 140 w 140"/>
              <a:gd name="T17" fmla="*/ 124 h 140"/>
              <a:gd name="T18" fmla="*/ 124 w 140"/>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124" y="140"/>
                </a:moveTo>
                <a:cubicBezTo>
                  <a:pt x="16" y="140"/>
                  <a:pt x="16" y="140"/>
                  <a:pt x="16" y="140"/>
                </a:cubicBezTo>
                <a:cubicBezTo>
                  <a:pt x="7" y="140"/>
                  <a:pt x="0" y="132"/>
                  <a:pt x="0" y="124"/>
                </a:cubicBezTo>
                <a:cubicBezTo>
                  <a:pt x="0" y="115"/>
                  <a:pt x="7" y="108"/>
                  <a:pt x="16" y="108"/>
                </a:cubicBezTo>
                <a:cubicBezTo>
                  <a:pt x="108" y="108"/>
                  <a:pt x="108" y="108"/>
                  <a:pt x="108" y="108"/>
                </a:cubicBezTo>
                <a:cubicBezTo>
                  <a:pt x="108" y="16"/>
                  <a:pt x="108" y="16"/>
                  <a:pt x="108" y="16"/>
                </a:cubicBezTo>
                <a:cubicBezTo>
                  <a:pt x="108" y="7"/>
                  <a:pt x="115" y="0"/>
                  <a:pt x="124" y="0"/>
                </a:cubicBezTo>
                <a:cubicBezTo>
                  <a:pt x="132" y="0"/>
                  <a:pt x="140" y="7"/>
                  <a:pt x="140" y="16"/>
                </a:cubicBezTo>
                <a:cubicBezTo>
                  <a:pt x="140" y="124"/>
                  <a:pt x="140" y="124"/>
                  <a:pt x="140" y="124"/>
                </a:cubicBezTo>
                <a:cubicBezTo>
                  <a:pt x="140" y="132"/>
                  <a:pt x="132" y="140"/>
                  <a:pt x="124" y="140"/>
                </a:cubicBezTo>
                <a:close/>
              </a:path>
            </a:pathLst>
          </a:custGeom>
          <a:solidFill>
            <a:srgbClr val="F15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53" name="Freeform 14">
            <a:extLst>
              <a:ext uri="{FF2B5EF4-FFF2-40B4-BE49-F238E27FC236}">
                <a16:creationId xmlns:a16="http://schemas.microsoft.com/office/drawing/2014/main" id="{7EC6B6A8-5D3F-D29B-C79F-B3B759799E3C}"/>
              </a:ext>
            </a:extLst>
          </p:cNvPr>
          <p:cNvSpPr>
            <a:spLocks/>
          </p:cNvSpPr>
          <p:nvPr/>
        </p:nvSpPr>
        <p:spPr bwMode="auto">
          <a:xfrm>
            <a:off x="6889624" y="2686575"/>
            <a:ext cx="371054" cy="1500025"/>
          </a:xfrm>
          <a:custGeom>
            <a:avLst/>
            <a:gdLst>
              <a:gd name="T0" fmla="*/ 17 w 195"/>
              <a:gd name="T1" fmla="*/ 788 h 788"/>
              <a:gd name="T2" fmla="*/ 6 w 195"/>
              <a:gd name="T3" fmla="*/ 784 h 788"/>
              <a:gd name="T4" fmla="*/ 6 w 195"/>
              <a:gd name="T5" fmla="*/ 761 h 788"/>
              <a:gd name="T6" fmla="*/ 163 w 195"/>
              <a:gd name="T7" fmla="*/ 367 h 788"/>
              <a:gd name="T8" fmla="*/ 51 w 195"/>
              <a:gd name="T9" fmla="*/ 28 h 788"/>
              <a:gd name="T10" fmla="*/ 54 w 195"/>
              <a:gd name="T11" fmla="*/ 5 h 788"/>
              <a:gd name="T12" fmla="*/ 77 w 195"/>
              <a:gd name="T13" fmla="*/ 9 h 788"/>
              <a:gd name="T14" fmla="*/ 195 w 195"/>
              <a:gd name="T15" fmla="*/ 367 h 788"/>
              <a:gd name="T16" fmla="*/ 29 w 195"/>
              <a:gd name="T17" fmla="*/ 783 h 788"/>
              <a:gd name="T18" fmla="*/ 17 w 195"/>
              <a:gd name="T19"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788">
                <a:moveTo>
                  <a:pt x="17" y="788"/>
                </a:moveTo>
                <a:cubicBezTo>
                  <a:pt x="13" y="788"/>
                  <a:pt x="9" y="787"/>
                  <a:pt x="6" y="784"/>
                </a:cubicBezTo>
                <a:cubicBezTo>
                  <a:pt x="0" y="778"/>
                  <a:pt x="0" y="768"/>
                  <a:pt x="6" y="761"/>
                </a:cubicBezTo>
                <a:cubicBezTo>
                  <a:pt x="107" y="654"/>
                  <a:pt x="163" y="514"/>
                  <a:pt x="163" y="367"/>
                </a:cubicBezTo>
                <a:cubicBezTo>
                  <a:pt x="163" y="244"/>
                  <a:pt x="124" y="127"/>
                  <a:pt x="51" y="28"/>
                </a:cubicBezTo>
                <a:cubicBezTo>
                  <a:pt x="46" y="21"/>
                  <a:pt x="47" y="11"/>
                  <a:pt x="54" y="5"/>
                </a:cubicBezTo>
                <a:cubicBezTo>
                  <a:pt x="61" y="0"/>
                  <a:pt x="71" y="2"/>
                  <a:pt x="77" y="9"/>
                </a:cubicBezTo>
                <a:cubicBezTo>
                  <a:pt x="154" y="113"/>
                  <a:pt x="195" y="237"/>
                  <a:pt x="195" y="367"/>
                </a:cubicBezTo>
                <a:cubicBezTo>
                  <a:pt x="195" y="522"/>
                  <a:pt x="136" y="670"/>
                  <a:pt x="29" y="783"/>
                </a:cubicBezTo>
                <a:cubicBezTo>
                  <a:pt x="26" y="787"/>
                  <a:pt x="22" y="788"/>
                  <a:pt x="17" y="7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54" name="Freeform 15">
            <a:extLst>
              <a:ext uri="{FF2B5EF4-FFF2-40B4-BE49-F238E27FC236}">
                <a16:creationId xmlns:a16="http://schemas.microsoft.com/office/drawing/2014/main" id="{948FF7BE-EDC5-18F0-3BF0-98F10511F6CD}"/>
              </a:ext>
            </a:extLst>
          </p:cNvPr>
          <p:cNvSpPr>
            <a:spLocks/>
          </p:cNvSpPr>
          <p:nvPr/>
        </p:nvSpPr>
        <p:spPr bwMode="auto">
          <a:xfrm>
            <a:off x="5642547" y="4970555"/>
            <a:ext cx="949489" cy="759777"/>
          </a:xfrm>
          <a:custGeom>
            <a:avLst/>
            <a:gdLst>
              <a:gd name="T0" fmla="*/ 246 w 498"/>
              <a:gd name="T1" fmla="*/ 399 h 399"/>
              <a:gd name="T2" fmla="*/ 230 w 498"/>
              <a:gd name="T3" fmla="*/ 383 h 399"/>
              <a:gd name="T4" fmla="*/ 176 w 498"/>
              <a:gd name="T5" fmla="*/ 330 h 399"/>
              <a:gd name="T6" fmla="*/ 118 w 498"/>
              <a:gd name="T7" fmla="*/ 271 h 399"/>
              <a:gd name="T8" fmla="*/ 176 w 498"/>
              <a:gd name="T9" fmla="*/ 213 h 399"/>
              <a:gd name="T10" fmla="*/ 360 w 498"/>
              <a:gd name="T11" fmla="*/ 213 h 399"/>
              <a:gd name="T12" fmla="*/ 387 w 498"/>
              <a:gd name="T13" fmla="*/ 186 h 399"/>
              <a:gd name="T14" fmla="*/ 360 w 498"/>
              <a:gd name="T15" fmla="*/ 159 h 399"/>
              <a:gd name="T16" fmla="*/ 59 w 498"/>
              <a:gd name="T17" fmla="*/ 159 h 399"/>
              <a:gd name="T18" fmla="*/ 0 w 498"/>
              <a:gd name="T19" fmla="*/ 101 h 399"/>
              <a:gd name="T20" fmla="*/ 0 w 498"/>
              <a:gd name="T21" fmla="*/ 99 h 399"/>
              <a:gd name="T22" fmla="*/ 59 w 498"/>
              <a:gd name="T23" fmla="*/ 41 h 399"/>
              <a:gd name="T24" fmla="*/ 441 w 498"/>
              <a:gd name="T25" fmla="*/ 41 h 399"/>
              <a:gd name="T26" fmla="*/ 466 w 498"/>
              <a:gd name="T27" fmla="*/ 16 h 399"/>
              <a:gd name="T28" fmla="*/ 482 w 498"/>
              <a:gd name="T29" fmla="*/ 0 h 399"/>
              <a:gd name="T30" fmla="*/ 498 w 498"/>
              <a:gd name="T31" fmla="*/ 16 h 399"/>
              <a:gd name="T32" fmla="*/ 441 w 498"/>
              <a:gd name="T33" fmla="*/ 73 h 399"/>
              <a:gd name="T34" fmla="*/ 59 w 498"/>
              <a:gd name="T35" fmla="*/ 73 h 399"/>
              <a:gd name="T36" fmla="*/ 32 w 498"/>
              <a:gd name="T37" fmla="*/ 99 h 399"/>
              <a:gd name="T38" fmla="*/ 32 w 498"/>
              <a:gd name="T39" fmla="*/ 101 h 399"/>
              <a:gd name="T40" fmla="*/ 59 w 498"/>
              <a:gd name="T41" fmla="*/ 127 h 399"/>
              <a:gd name="T42" fmla="*/ 360 w 498"/>
              <a:gd name="T43" fmla="*/ 127 h 399"/>
              <a:gd name="T44" fmla="*/ 419 w 498"/>
              <a:gd name="T45" fmla="*/ 186 h 399"/>
              <a:gd name="T46" fmla="*/ 360 w 498"/>
              <a:gd name="T47" fmla="*/ 245 h 399"/>
              <a:gd name="T48" fmla="*/ 176 w 498"/>
              <a:gd name="T49" fmla="*/ 245 h 399"/>
              <a:gd name="T50" fmla="*/ 150 w 498"/>
              <a:gd name="T51" fmla="*/ 271 h 399"/>
              <a:gd name="T52" fmla="*/ 176 w 498"/>
              <a:gd name="T53" fmla="*/ 298 h 399"/>
              <a:gd name="T54" fmla="*/ 262 w 498"/>
              <a:gd name="T55" fmla="*/ 383 h 399"/>
              <a:gd name="T56" fmla="*/ 246 w 498"/>
              <a:gd name="T57"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8" h="399">
                <a:moveTo>
                  <a:pt x="246" y="399"/>
                </a:moveTo>
                <a:cubicBezTo>
                  <a:pt x="237" y="399"/>
                  <a:pt x="230" y="392"/>
                  <a:pt x="230" y="383"/>
                </a:cubicBezTo>
                <a:cubicBezTo>
                  <a:pt x="230" y="354"/>
                  <a:pt x="206" y="330"/>
                  <a:pt x="176" y="330"/>
                </a:cubicBezTo>
                <a:cubicBezTo>
                  <a:pt x="144" y="330"/>
                  <a:pt x="118" y="304"/>
                  <a:pt x="118" y="271"/>
                </a:cubicBezTo>
                <a:cubicBezTo>
                  <a:pt x="118" y="239"/>
                  <a:pt x="144" y="213"/>
                  <a:pt x="176" y="213"/>
                </a:cubicBezTo>
                <a:cubicBezTo>
                  <a:pt x="360" y="213"/>
                  <a:pt x="360" y="213"/>
                  <a:pt x="360" y="213"/>
                </a:cubicBezTo>
                <a:cubicBezTo>
                  <a:pt x="375" y="213"/>
                  <a:pt x="387" y="201"/>
                  <a:pt x="387" y="186"/>
                </a:cubicBezTo>
                <a:cubicBezTo>
                  <a:pt x="387" y="171"/>
                  <a:pt x="375" y="159"/>
                  <a:pt x="360" y="159"/>
                </a:cubicBezTo>
                <a:cubicBezTo>
                  <a:pt x="59" y="159"/>
                  <a:pt x="59" y="159"/>
                  <a:pt x="59" y="159"/>
                </a:cubicBezTo>
                <a:cubicBezTo>
                  <a:pt x="26" y="159"/>
                  <a:pt x="0" y="133"/>
                  <a:pt x="0" y="101"/>
                </a:cubicBezTo>
                <a:cubicBezTo>
                  <a:pt x="0" y="99"/>
                  <a:pt x="0" y="99"/>
                  <a:pt x="0" y="99"/>
                </a:cubicBezTo>
                <a:cubicBezTo>
                  <a:pt x="0" y="67"/>
                  <a:pt x="26" y="41"/>
                  <a:pt x="59" y="41"/>
                </a:cubicBezTo>
                <a:cubicBezTo>
                  <a:pt x="441" y="41"/>
                  <a:pt x="441" y="41"/>
                  <a:pt x="441" y="41"/>
                </a:cubicBezTo>
                <a:cubicBezTo>
                  <a:pt x="455" y="41"/>
                  <a:pt x="466" y="30"/>
                  <a:pt x="466" y="16"/>
                </a:cubicBezTo>
                <a:cubicBezTo>
                  <a:pt x="466" y="7"/>
                  <a:pt x="473" y="0"/>
                  <a:pt x="482" y="0"/>
                </a:cubicBezTo>
                <a:cubicBezTo>
                  <a:pt x="490" y="0"/>
                  <a:pt x="498" y="7"/>
                  <a:pt x="498" y="16"/>
                </a:cubicBezTo>
                <a:cubicBezTo>
                  <a:pt x="498" y="47"/>
                  <a:pt x="472" y="73"/>
                  <a:pt x="441" y="73"/>
                </a:cubicBezTo>
                <a:cubicBezTo>
                  <a:pt x="59" y="73"/>
                  <a:pt x="59" y="73"/>
                  <a:pt x="59" y="73"/>
                </a:cubicBezTo>
                <a:cubicBezTo>
                  <a:pt x="44" y="73"/>
                  <a:pt x="32" y="85"/>
                  <a:pt x="32" y="99"/>
                </a:cubicBezTo>
                <a:cubicBezTo>
                  <a:pt x="32" y="101"/>
                  <a:pt x="32" y="101"/>
                  <a:pt x="32" y="101"/>
                </a:cubicBezTo>
                <a:cubicBezTo>
                  <a:pt x="32" y="115"/>
                  <a:pt x="44" y="127"/>
                  <a:pt x="59" y="127"/>
                </a:cubicBezTo>
                <a:cubicBezTo>
                  <a:pt x="360" y="127"/>
                  <a:pt x="360" y="127"/>
                  <a:pt x="360" y="127"/>
                </a:cubicBezTo>
                <a:cubicBezTo>
                  <a:pt x="393" y="127"/>
                  <a:pt x="419" y="154"/>
                  <a:pt x="419" y="186"/>
                </a:cubicBezTo>
                <a:cubicBezTo>
                  <a:pt x="419" y="218"/>
                  <a:pt x="393" y="245"/>
                  <a:pt x="360" y="245"/>
                </a:cubicBezTo>
                <a:cubicBezTo>
                  <a:pt x="176" y="245"/>
                  <a:pt x="176" y="245"/>
                  <a:pt x="176" y="245"/>
                </a:cubicBezTo>
                <a:cubicBezTo>
                  <a:pt x="162" y="245"/>
                  <a:pt x="150" y="257"/>
                  <a:pt x="150" y="271"/>
                </a:cubicBezTo>
                <a:cubicBezTo>
                  <a:pt x="150" y="286"/>
                  <a:pt x="162" y="298"/>
                  <a:pt x="176" y="298"/>
                </a:cubicBezTo>
                <a:cubicBezTo>
                  <a:pt x="223" y="298"/>
                  <a:pt x="262" y="336"/>
                  <a:pt x="262" y="383"/>
                </a:cubicBezTo>
                <a:cubicBezTo>
                  <a:pt x="262" y="392"/>
                  <a:pt x="254" y="399"/>
                  <a:pt x="246" y="39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55" name="Freeform 16">
            <a:extLst>
              <a:ext uri="{FF2B5EF4-FFF2-40B4-BE49-F238E27FC236}">
                <a16:creationId xmlns:a16="http://schemas.microsoft.com/office/drawing/2014/main" id="{5BB3D9F6-CBD6-7B9B-4866-43419D764B0F}"/>
              </a:ext>
            </a:extLst>
          </p:cNvPr>
          <p:cNvSpPr>
            <a:spLocks/>
          </p:cNvSpPr>
          <p:nvPr/>
        </p:nvSpPr>
        <p:spPr bwMode="auto">
          <a:xfrm>
            <a:off x="5259404" y="4117783"/>
            <a:ext cx="1332632" cy="914150"/>
          </a:xfrm>
          <a:custGeom>
            <a:avLst/>
            <a:gdLst>
              <a:gd name="T0" fmla="*/ 683 w 699"/>
              <a:gd name="T1" fmla="*/ 480 h 480"/>
              <a:gd name="T2" fmla="*/ 667 w 699"/>
              <a:gd name="T3" fmla="*/ 464 h 480"/>
              <a:gd name="T4" fmla="*/ 667 w 699"/>
              <a:gd name="T5" fmla="*/ 460 h 480"/>
              <a:gd name="T6" fmla="*/ 642 w 699"/>
              <a:gd name="T7" fmla="*/ 435 h 480"/>
              <a:gd name="T8" fmla="*/ 274 w 699"/>
              <a:gd name="T9" fmla="*/ 435 h 480"/>
              <a:gd name="T10" fmla="*/ 119 w 699"/>
              <a:gd name="T11" fmla="*/ 280 h 480"/>
              <a:gd name="T12" fmla="*/ 21 w 699"/>
              <a:gd name="T13" fmla="*/ 44 h 480"/>
              <a:gd name="T14" fmla="*/ 6 w 699"/>
              <a:gd name="T15" fmla="*/ 29 h 480"/>
              <a:gd name="T16" fmla="*/ 7 w 699"/>
              <a:gd name="T17" fmla="*/ 6 h 480"/>
              <a:gd name="T18" fmla="*/ 30 w 699"/>
              <a:gd name="T19" fmla="*/ 7 h 480"/>
              <a:gd name="T20" fmla="*/ 43 w 699"/>
              <a:gd name="T21" fmla="*/ 21 h 480"/>
              <a:gd name="T22" fmla="*/ 151 w 699"/>
              <a:gd name="T23" fmla="*/ 280 h 480"/>
              <a:gd name="T24" fmla="*/ 274 w 699"/>
              <a:gd name="T25" fmla="*/ 403 h 480"/>
              <a:gd name="T26" fmla="*/ 642 w 699"/>
              <a:gd name="T27" fmla="*/ 403 h 480"/>
              <a:gd name="T28" fmla="*/ 699 w 699"/>
              <a:gd name="T29" fmla="*/ 460 h 480"/>
              <a:gd name="T30" fmla="*/ 699 w 699"/>
              <a:gd name="T31" fmla="*/ 464 h 480"/>
              <a:gd name="T32" fmla="*/ 683 w 699"/>
              <a:gd name="T33"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9" h="480">
                <a:moveTo>
                  <a:pt x="683" y="480"/>
                </a:moveTo>
                <a:cubicBezTo>
                  <a:pt x="674" y="480"/>
                  <a:pt x="667" y="473"/>
                  <a:pt x="667" y="464"/>
                </a:cubicBezTo>
                <a:cubicBezTo>
                  <a:pt x="667" y="460"/>
                  <a:pt x="667" y="460"/>
                  <a:pt x="667" y="460"/>
                </a:cubicBezTo>
                <a:cubicBezTo>
                  <a:pt x="667" y="446"/>
                  <a:pt x="656" y="435"/>
                  <a:pt x="642" y="435"/>
                </a:cubicBezTo>
                <a:cubicBezTo>
                  <a:pt x="274" y="435"/>
                  <a:pt x="274" y="435"/>
                  <a:pt x="274" y="435"/>
                </a:cubicBezTo>
                <a:cubicBezTo>
                  <a:pt x="188" y="435"/>
                  <a:pt x="119" y="366"/>
                  <a:pt x="119" y="280"/>
                </a:cubicBezTo>
                <a:cubicBezTo>
                  <a:pt x="119" y="192"/>
                  <a:pt x="83" y="106"/>
                  <a:pt x="21" y="44"/>
                </a:cubicBezTo>
                <a:cubicBezTo>
                  <a:pt x="16" y="39"/>
                  <a:pt x="11" y="34"/>
                  <a:pt x="6" y="29"/>
                </a:cubicBezTo>
                <a:cubicBezTo>
                  <a:pt x="0" y="23"/>
                  <a:pt x="1" y="13"/>
                  <a:pt x="7" y="6"/>
                </a:cubicBezTo>
                <a:cubicBezTo>
                  <a:pt x="14" y="0"/>
                  <a:pt x="24" y="1"/>
                  <a:pt x="30" y="7"/>
                </a:cubicBezTo>
                <a:cubicBezTo>
                  <a:pt x="34" y="12"/>
                  <a:pt x="39" y="16"/>
                  <a:pt x="43" y="21"/>
                </a:cubicBezTo>
                <a:cubicBezTo>
                  <a:pt x="112" y="89"/>
                  <a:pt x="151" y="183"/>
                  <a:pt x="151" y="280"/>
                </a:cubicBezTo>
                <a:cubicBezTo>
                  <a:pt x="151" y="348"/>
                  <a:pt x="206" y="403"/>
                  <a:pt x="274" y="403"/>
                </a:cubicBezTo>
                <a:cubicBezTo>
                  <a:pt x="642" y="403"/>
                  <a:pt x="642" y="403"/>
                  <a:pt x="642" y="403"/>
                </a:cubicBezTo>
                <a:cubicBezTo>
                  <a:pt x="673" y="403"/>
                  <a:pt x="699" y="429"/>
                  <a:pt x="699" y="460"/>
                </a:cubicBezTo>
                <a:cubicBezTo>
                  <a:pt x="699" y="464"/>
                  <a:pt x="699" y="464"/>
                  <a:pt x="699" y="464"/>
                </a:cubicBezTo>
                <a:cubicBezTo>
                  <a:pt x="699" y="473"/>
                  <a:pt x="691" y="480"/>
                  <a:pt x="683" y="4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56" name="Freeform 17">
            <a:extLst>
              <a:ext uri="{FF2B5EF4-FFF2-40B4-BE49-F238E27FC236}">
                <a16:creationId xmlns:a16="http://schemas.microsoft.com/office/drawing/2014/main" id="{FB62E5E5-7715-1DC4-284F-49FF0085D228}"/>
              </a:ext>
            </a:extLst>
          </p:cNvPr>
          <p:cNvSpPr>
            <a:spLocks/>
          </p:cNvSpPr>
          <p:nvPr/>
        </p:nvSpPr>
        <p:spPr bwMode="auto">
          <a:xfrm>
            <a:off x="4856731" y="4119642"/>
            <a:ext cx="470560" cy="464980"/>
          </a:xfrm>
          <a:custGeom>
            <a:avLst/>
            <a:gdLst>
              <a:gd name="T0" fmla="*/ 18 w 247"/>
              <a:gd name="T1" fmla="*/ 244 h 244"/>
              <a:gd name="T2" fmla="*/ 7 w 247"/>
              <a:gd name="T3" fmla="*/ 240 h 244"/>
              <a:gd name="T4" fmla="*/ 7 w 247"/>
              <a:gd name="T5" fmla="*/ 217 h 244"/>
              <a:gd name="T6" fmla="*/ 218 w 247"/>
              <a:gd name="T7" fmla="*/ 6 h 244"/>
              <a:gd name="T8" fmla="*/ 240 w 247"/>
              <a:gd name="T9" fmla="*/ 6 h 244"/>
              <a:gd name="T10" fmla="*/ 240 w 247"/>
              <a:gd name="T11" fmla="*/ 28 h 244"/>
              <a:gd name="T12" fmla="*/ 29 w 247"/>
              <a:gd name="T13" fmla="*/ 240 h 244"/>
              <a:gd name="T14" fmla="*/ 18 w 247"/>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244">
                <a:moveTo>
                  <a:pt x="18" y="244"/>
                </a:moveTo>
                <a:cubicBezTo>
                  <a:pt x="14" y="244"/>
                  <a:pt x="10" y="243"/>
                  <a:pt x="7" y="240"/>
                </a:cubicBezTo>
                <a:cubicBezTo>
                  <a:pt x="0" y="233"/>
                  <a:pt x="0" y="223"/>
                  <a:pt x="7" y="217"/>
                </a:cubicBezTo>
                <a:cubicBezTo>
                  <a:pt x="218" y="6"/>
                  <a:pt x="218" y="6"/>
                  <a:pt x="218" y="6"/>
                </a:cubicBezTo>
                <a:cubicBezTo>
                  <a:pt x="224" y="0"/>
                  <a:pt x="234" y="0"/>
                  <a:pt x="240" y="6"/>
                </a:cubicBezTo>
                <a:cubicBezTo>
                  <a:pt x="247" y="12"/>
                  <a:pt x="247" y="22"/>
                  <a:pt x="240" y="28"/>
                </a:cubicBezTo>
                <a:cubicBezTo>
                  <a:pt x="29" y="240"/>
                  <a:pt x="29" y="240"/>
                  <a:pt x="29" y="240"/>
                </a:cubicBezTo>
                <a:cubicBezTo>
                  <a:pt x="26" y="243"/>
                  <a:pt x="22" y="244"/>
                  <a:pt x="18" y="2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57" name="Freeform 18">
            <a:extLst>
              <a:ext uri="{FF2B5EF4-FFF2-40B4-BE49-F238E27FC236}">
                <a16:creationId xmlns:a16="http://schemas.microsoft.com/office/drawing/2014/main" id="{2BD979D9-5B43-D20D-B703-477D0C52F0B4}"/>
              </a:ext>
            </a:extLst>
          </p:cNvPr>
          <p:cNvSpPr>
            <a:spLocks/>
          </p:cNvSpPr>
          <p:nvPr/>
        </p:nvSpPr>
        <p:spPr bwMode="auto">
          <a:xfrm>
            <a:off x="4860451" y="4317723"/>
            <a:ext cx="266898" cy="266898"/>
          </a:xfrm>
          <a:custGeom>
            <a:avLst/>
            <a:gdLst>
              <a:gd name="T0" fmla="*/ 124 w 140"/>
              <a:gd name="T1" fmla="*/ 140 h 140"/>
              <a:gd name="T2" fmla="*/ 16 w 140"/>
              <a:gd name="T3" fmla="*/ 140 h 140"/>
              <a:gd name="T4" fmla="*/ 0 w 140"/>
              <a:gd name="T5" fmla="*/ 124 h 140"/>
              <a:gd name="T6" fmla="*/ 0 w 140"/>
              <a:gd name="T7" fmla="*/ 16 h 140"/>
              <a:gd name="T8" fmla="*/ 16 w 140"/>
              <a:gd name="T9" fmla="*/ 0 h 140"/>
              <a:gd name="T10" fmla="*/ 32 w 140"/>
              <a:gd name="T11" fmla="*/ 16 h 140"/>
              <a:gd name="T12" fmla="*/ 32 w 140"/>
              <a:gd name="T13" fmla="*/ 108 h 140"/>
              <a:gd name="T14" fmla="*/ 124 w 140"/>
              <a:gd name="T15" fmla="*/ 108 h 140"/>
              <a:gd name="T16" fmla="*/ 140 w 140"/>
              <a:gd name="T17" fmla="*/ 124 h 140"/>
              <a:gd name="T18" fmla="*/ 124 w 140"/>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124" y="140"/>
                </a:moveTo>
                <a:cubicBezTo>
                  <a:pt x="16" y="140"/>
                  <a:pt x="16" y="140"/>
                  <a:pt x="16" y="140"/>
                </a:cubicBezTo>
                <a:cubicBezTo>
                  <a:pt x="7" y="140"/>
                  <a:pt x="0" y="133"/>
                  <a:pt x="0" y="124"/>
                </a:cubicBezTo>
                <a:cubicBezTo>
                  <a:pt x="0" y="16"/>
                  <a:pt x="0" y="16"/>
                  <a:pt x="0" y="16"/>
                </a:cubicBezTo>
                <a:cubicBezTo>
                  <a:pt x="0" y="8"/>
                  <a:pt x="7" y="0"/>
                  <a:pt x="16" y="0"/>
                </a:cubicBezTo>
                <a:cubicBezTo>
                  <a:pt x="25" y="0"/>
                  <a:pt x="32" y="8"/>
                  <a:pt x="32" y="16"/>
                </a:cubicBezTo>
                <a:cubicBezTo>
                  <a:pt x="32" y="108"/>
                  <a:pt x="32" y="108"/>
                  <a:pt x="32" y="108"/>
                </a:cubicBezTo>
                <a:cubicBezTo>
                  <a:pt x="124" y="108"/>
                  <a:pt x="124" y="108"/>
                  <a:pt x="124" y="108"/>
                </a:cubicBezTo>
                <a:cubicBezTo>
                  <a:pt x="133" y="108"/>
                  <a:pt x="140" y="116"/>
                  <a:pt x="140" y="124"/>
                </a:cubicBezTo>
                <a:cubicBezTo>
                  <a:pt x="140" y="133"/>
                  <a:pt x="133" y="140"/>
                  <a:pt x="124" y="140"/>
                </a:cubicBezTo>
                <a:close/>
              </a:path>
            </a:pathLst>
          </a:custGeom>
          <a:solidFill>
            <a:srgbClr val="522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a:endParaRPr>
          </a:p>
        </p:txBody>
      </p:sp>
      <p:sp>
        <p:nvSpPr>
          <p:cNvPr id="258" name="Oval 257">
            <a:extLst>
              <a:ext uri="{FF2B5EF4-FFF2-40B4-BE49-F238E27FC236}">
                <a16:creationId xmlns:a16="http://schemas.microsoft.com/office/drawing/2014/main" id="{84BB269F-B956-9A64-CCAA-9997D2EE5B26}"/>
              </a:ext>
            </a:extLst>
          </p:cNvPr>
          <p:cNvSpPr/>
          <p:nvPr/>
        </p:nvSpPr>
        <p:spPr bwMode="auto">
          <a:xfrm>
            <a:off x="6968146" y="4204604"/>
            <a:ext cx="697110" cy="697110"/>
          </a:xfrm>
          <a:prstGeom prst="ellipse">
            <a:avLst/>
          </a:prstGeom>
          <a:solidFill>
            <a:srgbClr val="A259FF"/>
          </a:solidFill>
          <a:ln w="50800" cap="flat" cmpd="sng" algn="ctr">
            <a:solidFill>
              <a:schemeClr val="tx1"/>
            </a:solidFill>
            <a:prstDash val="solid"/>
          </a:ln>
          <a:effectLst/>
        </p:spPr>
        <p:txBody>
          <a:bodyPr lIns="0" rIns="0" anchor="ctr"/>
          <a:lstStyle/>
          <a:p>
            <a:pPr algn="ctr">
              <a:defRPr/>
            </a:pPr>
            <a:endParaRPr lang="en-GB" sz="1000" kern="0">
              <a:solidFill>
                <a:prstClr val="black"/>
              </a:solidFill>
              <a:latin typeface="Arial" panose="020B0604020202020204"/>
            </a:endParaRPr>
          </a:p>
        </p:txBody>
      </p:sp>
      <p:sp>
        <p:nvSpPr>
          <p:cNvPr id="259" name="Oval 258">
            <a:extLst>
              <a:ext uri="{FF2B5EF4-FFF2-40B4-BE49-F238E27FC236}">
                <a16:creationId xmlns:a16="http://schemas.microsoft.com/office/drawing/2014/main" id="{DBB50281-B9CE-C673-BAF5-520D228BFC0A}"/>
              </a:ext>
            </a:extLst>
          </p:cNvPr>
          <p:cNvSpPr/>
          <p:nvPr/>
        </p:nvSpPr>
        <p:spPr bwMode="auto">
          <a:xfrm>
            <a:off x="6968146" y="1816288"/>
            <a:ext cx="697110" cy="697110"/>
          </a:xfrm>
          <a:prstGeom prst="ellipse">
            <a:avLst/>
          </a:prstGeom>
          <a:solidFill>
            <a:srgbClr val="10A957"/>
          </a:solidFill>
          <a:ln w="53975" cap="flat" cmpd="sng" algn="ctr">
            <a:solidFill>
              <a:schemeClr val="tx1"/>
            </a:solidFill>
            <a:prstDash val="solid"/>
          </a:ln>
          <a:effectLst/>
        </p:spPr>
        <p:txBody>
          <a:bodyPr lIns="0" rIns="0" anchor="ctr"/>
          <a:lstStyle/>
          <a:p>
            <a:pPr algn="ctr">
              <a:defRPr/>
            </a:pPr>
            <a:endParaRPr lang="en-GB" sz="1000" kern="0">
              <a:solidFill>
                <a:prstClr val="black"/>
              </a:solidFill>
              <a:latin typeface="Arial" panose="020B0604020202020204"/>
            </a:endParaRPr>
          </a:p>
        </p:txBody>
      </p:sp>
      <p:sp>
        <p:nvSpPr>
          <p:cNvPr id="260" name="Oval 259">
            <a:extLst>
              <a:ext uri="{FF2B5EF4-FFF2-40B4-BE49-F238E27FC236}">
                <a16:creationId xmlns:a16="http://schemas.microsoft.com/office/drawing/2014/main" id="{F68580F1-F611-87FE-D7B0-5742F029FD01}"/>
              </a:ext>
            </a:extLst>
          </p:cNvPr>
          <p:cNvSpPr/>
          <p:nvPr/>
        </p:nvSpPr>
        <p:spPr bwMode="auto">
          <a:xfrm>
            <a:off x="4526745" y="4144774"/>
            <a:ext cx="698481" cy="697110"/>
          </a:xfrm>
          <a:prstGeom prst="ellipse">
            <a:avLst/>
          </a:prstGeom>
          <a:solidFill>
            <a:srgbClr val="F14E1C"/>
          </a:solidFill>
          <a:ln w="50800" cap="flat" cmpd="sng" algn="ctr">
            <a:solidFill>
              <a:schemeClr val="tx1"/>
            </a:solidFill>
            <a:prstDash val="solid"/>
          </a:ln>
          <a:effectLst/>
        </p:spPr>
        <p:txBody>
          <a:bodyPr lIns="0" rIns="0" anchor="ctr"/>
          <a:lstStyle/>
          <a:p>
            <a:pPr algn="ctr">
              <a:defRPr/>
            </a:pPr>
            <a:endParaRPr lang="en-GB" sz="1000" kern="0">
              <a:solidFill>
                <a:prstClr val="black"/>
              </a:solidFill>
              <a:latin typeface="Arial" panose="020B0604020202020204"/>
            </a:endParaRPr>
          </a:p>
        </p:txBody>
      </p:sp>
      <p:sp>
        <p:nvSpPr>
          <p:cNvPr id="261" name="Oval 260">
            <a:extLst>
              <a:ext uri="{FF2B5EF4-FFF2-40B4-BE49-F238E27FC236}">
                <a16:creationId xmlns:a16="http://schemas.microsoft.com/office/drawing/2014/main" id="{E2F03056-1222-9332-2520-522DB1822AF2}"/>
              </a:ext>
            </a:extLst>
          </p:cNvPr>
          <p:cNvSpPr/>
          <p:nvPr/>
        </p:nvSpPr>
        <p:spPr bwMode="auto">
          <a:xfrm>
            <a:off x="4528610" y="1816288"/>
            <a:ext cx="697110" cy="697110"/>
          </a:xfrm>
          <a:prstGeom prst="ellipse">
            <a:avLst/>
          </a:prstGeom>
          <a:solidFill>
            <a:srgbClr val="FFD505"/>
          </a:solidFill>
          <a:ln w="50800" cap="flat" cmpd="sng" algn="ctr">
            <a:solidFill>
              <a:schemeClr val="tx1"/>
            </a:solidFill>
            <a:prstDash val="solid"/>
          </a:ln>
          <a:effectLst/>
        </p:spPr>
        <p:txBody>
          <a:bodyPr lIns="0" rIns="0" anchor="ctr"/>
          <a:lstStyle/>
          <a:p>
            <a:pPr algn="ctr">
              <a:defRPr/>
            </a:pPr>
            <a:endParaRPr lang="en-GB" sz="1000" kern="0">
              <a:solidFill>
                <a:prstClr val="black"/>
              </a:solidFill>
              <a:latin typeface="Arial" panose="020B0604020202020204"/>
            </a:endParaRPr>
          </a:p>
        </p:txBody>
      </p:sp>
      <p:sp>
        <p:nvSpPr>
          <p:cNvPr id="262" name="Rectangle 261">
            <a:extLst>
              <a:ext uri="{FF2B5EF4-FFF2-40B4-BE49-F238E27FC236}">
                <a16:creationId xmlns:a16="http://schemas.microsoft.com/office/drawing/2014/main" id="{AC2B7173-9241-0023-AB4B-EF6088C5EEB5}"/>
              </a:ext>
            </a:extLst>
          </p:cNvPr>
          <p:cNvSpPr/>
          <p:nvPr/>
        </p:nvSpPr>
        <p:spPr>
          <a:xfrm>
            <a:off x="6083936" y="5700310"/>
            <a:ext cx="62733" cy="323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E5E8C5FA-257F-B624-B504-36279BB79588}"/>
              </a:ext>
            </a:extLst>
          </p:cNvPr>
          <p:cNvSpPr/>
          <p:nvPr/>
        </p:nvSpPr>
        <p:spPr>
          <a:xfrm>
            <a:off x="5259404" y="2513398"/>
            <a:ext cx="1708743" cy="1708743"/>
          </a:xfrm>
          <a:prstGeom prst="ellipse">
            <a:avLst/>
          </a:prstGeom>
          <a:gradFill>
            <a:gsLst>
              <a:gs pos="0">
                <a:srgbClr val="FC6645"/>
              </a:gs>
              <a:gs pos="100000">
                <a:srgbClr val="A259FF"/>
              </a:gs>
            </a:gsLst>
            <a:lin ang="2700000" scaled="1"/>
          </a:gradFill>
          <a:ln w="31750" cap="rnd">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Freeform: Shape 300">
            <a:extLst>
              <a:ext uri="{FF2B5EF4-FFF2-40B4-BE49-F238E27FC236}">
                <a16:creationId xmlns:a16="http://schemas.microsoft.com/office/drawing/2014/main" id="{6585139D-F87A-19C1-5015-844840E0F644}"/>
              </a:ext>
            </a:extLst>
          </p:cNvPr>
          <p:cNvSpPr/>
          <p:nvPr/>
        </p:nvSpPr>
        <p:spPr>
          <a:xfrm flipV="1">
            <a:off x="0" y="4021393"/>
            <a:ext cx="3017428" cy="2765851"/>
          </a:xfrm>
          <a:custGeom>
            <a:avLst/>
            <a:gdLst>
              <a:gd name="connsiteX0" fmla="*/ 703153 w 3017428"/>
              <a:gd name="connsiteY0" fmla="*/ 2765851 h 2765851"/>
              <a:gd name="connsiteX1" fmla="*/ 3017428 w 3017428"/>
              <a:gd name="connsiteY1" fmla="*/ 451577 h 2765851"/>
              <a:gd name="connsiteX2" fmla="*/ 3005480 w 3017428"/>
              <a:gd name="connsiteY2" fmla="*/ 214956 h 2765851"/>
              <a:gd name="connsiteX3" fmla="*/ 2972674 w 3017428"/>
              <a:gd name="connsiteY3" fmla="*/ 0 h 2765851"/>
              <a:gd name="connsiteX4" fmla="*/ 0 w 3017428"/>
              <a:gd name="connsiteY4" fmla="*/ 0 h 2765851"/>
              <a:gd name="connsiteX5" fmla="*/ 0 w 3017428"/>
              <a:gd name="connsiteY5" fmla="*/ 2656331 h 2765851"/>
              <a:gd name="connsiteX6" fmla="*/ 14958 w 3017428"/>
              <a:gd name="connsiteY6" fmla="*/ 2661806 h 2765851"/>
              <a:gd name="connsiteX7" fmla="*/ 703153 w 3017428"/>
              <a:gd name="connsiteY7" fmla="*/ 2765851 h 276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7428" h="2765851">
                <a:moveTo>
                  <a:pt x="703153" y="2765851"/>
                </a:moveTo>
                <a:cubicBezTo>
                  <a:pt x="1981292" y="2765851"/>
                  <a:pt x="3017428" y="1729715"/>
                  <a:pt x="3017428" y="451577"/>
                </a:cubicBezTo>
                <a:cubicBezTo>
                  <a:pt x="3017428" y="371694"/>
                  <a:pt x="3013380" y="292754"/>
                  <a:pt x="3005480" y="214956"/>
                </a:cubicBezTo>
                <a:lnTo>
                  <a:pt x="2972674" y="0"/>
                </a:lnTo>
                <a:lnTo>
                  <a:pt x="0" y="0"/>
                </a:lnTo>
                <a:lnTo>
                  <a:pt x="0" y="2656331"/>
                </a:lnTo>
                <a:lnTo>
                  <a:pt x="14958" y="2661806"/>
                </a:lnTo>
                <a:cubicBezTo>
                  <a:pt x="232359" y="2729424"/>
                  <a:pt x="463502" y="2765851"/>
                  <a:pt x="703153" y="2765851"/>
                </a:cubicBezTo>
                <a:close/>
              </a:path>
            </a:pathLst>
          </a:custGeom>
          <a:gradFill>
            <a:gsLst>
              <a:gs pos="0">
                <a:srgbClr val="FC6645">
                  <a:alpha val="11000"/>
                </a:srgbClr>
              </a:gs>
              <a:gs pos="100000">
                <a:srgbClr val="A259FF">
                  <a:alpha val="2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303" name="Straight Connector 302">
            <a:extLst>
              <a:ext uri="{FF2B5EF4-FFF2-40B4-BE49-F238E27FC236}">
                <a16:creationId xmlns:a16="http://schemas.microsoft.com/office/drawing/2014/main" id="{7538092B-A067-E198-FFD9-3B1CD07DF6FB}"/>
              </a:ext>
            </a:extLst>
          </p:cNvPr>
          <p:cNvCxnSpPr>
            <a:cxnSpLocks/>
          </p:cNvCxnSpPr>
          <p:nvPr/>
        </p:nvCxnSpPr>
        <p:spPr>
          <a:xfrm>
            <a:off x="552450" y="3509107"/>
            <a:ext cx="3829050" cy="0"/>
          </a:xfrm>
          <a:prstGeom prst="line">
            <a:avLst/>
          </a:prstGeom>
          <a:ln w="254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A296A008-AA6E-8021-6FEA-9A8AF06616D8}"/>
              </a:ext>
            </a:extLst>
          </p:cNvPr>
          <p:cNvCxnSpPr>
            <a:cxnSpLocks/>
          </p:cNvCxnSpPr>
          <p:nvPr/>
        </p:nvCxnSpPr>
        <p:spPr>
          <a:xfrm>
            <a:off x="7820920" y="3509107"/>
            <a:ext cx="3829050" cy="0"/>
          </a:xfrm>
          <a:prstGeom prst="line">
            <a:avLst/>
          </a:prstGeom>
          <a:ln w="254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08" name="Rectangle: Rounded Corners 307">
            <a:extLst>
              <a:ext uri="{FF2B5EF4-FFF2-40B4-BE49-F238E27FC236}">
                <a16:creationId xmlns:a16="http://schemas.microsoft.com/office/drawing/2014/main" id="{A9CE37EC-C546-6F5D-364E-48DDE4858D05}"/>
              </a:ext>
            </a:extLst>
          </p:cNvPr>
          <p:cNvSpPr/>
          <p:nvPr/>
        </p:nvSpPr>
        <p:spPr>
          <a:xfrm>
            <a:off x="552449" y="1336606"/>
            <a:ext cx="4174625" cy="447170"/>
          </a:xfrm>
          <a:prstGeom prst="roundRect">
            <a:avLst>
              <a:gd name="adj" fmla="val 50000"/>
            </a:avLst>
          </a:prstGeom>
          <a:solidFill>
            <a:srgbClr val="FFD50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800" b="1" dirty="0">
                <a:solidFill>
                  <a:schemeClr val="tx1"/>
                </a:solidFill>
                <a:latin typeface="Segoe UI" panose="020B0502040204020203" pitchFamily="34" charset="0"/>
                <a:cs typeface="Segoe UI" panose="020B0502040204020203" pitchFamily="34" charset="0"/>
              </a:rPr>
              <a:t>NLP for Vendor Communication</a:t>
            </a:r>
          </a:p>
        </p:txBody>
      </p:sp>
      <p:sp>
        <p:nvSpPr>
          <p:cNvPr id="309" name="Rectangle: Rounded Corners 308">
            <a:extLst>
              <a:ext uri="{FF2B5EF4-FFF2-40B4-BE49-F238E27FC236}">
                <a16:creationId xmlns:a16="http://schemas.microsoft.com/office/drawing/2014/main" id="{9A5A0A12-0179-F012-7CE2-D20E310B529C}"/>
              </a:ext>
            </a:extLst>
          </p:cNvPr>
          <p:cNvSpPr/>
          <p:nvPr/>
        </p:nvSpPr>
        <p:spPr>
          <a:xfrm>
            <a:off x="7379021" y="1327081"/>
            <a:ext cx="4270949" cy="447170"/>
          </a:xfrm>
          <a:prstGeom prst="roundRect">
            <a:avLst>
              <a:gd name="adj" fmla="val 50000"/>
            </a:avLst>
          </a:prstGeom>
          <a:solidFill>
            <a:srgbClr val="10A95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b="1" dirty="0">
                <a:solidFill>
                  <a:schemeClr val="tx1"/>
                </a:solidFill>
                <a:latin typeface="Segoe UI" panose="020B0502040204020203" pitchFamily="34" charset="0"/>
                <a:cs typeface="Segoe UI" panose="020B0502040204020203" pitchFamily="34" charset="0"/>
              </a:rPr>
              <a:t>Smart Contract Integration</a:t>
            </a:r>
            <a:endParaRPr lang="en-ID" sz="1800" b="1" dirty="0">
              <a:solidFill>
                <a:schemeClr val="tx1"/>
              </a:solidFill>
              <a:latin typeface="Segoe UI" panose="020B0502040204020203" pitchFamily="34" charset="0"/>
              <a:cs typeface="Segoe UI" panose="020B0502040204020203" pitchFamily="34" charset="0"/>
            </a:endParaRPr>
          </a:p>
        </p:txBody>
      </p:sp>
      <p:sp>
        <p:nvSpPr>
          <p:cNvPr id="310" name="Rectangle: Rounded Corners 309">
            <a:extLst>
              <a:ext uri="{FF2B5EF4-FFF2-40B4-BE49-F238E27FC236}">
                <a16:creationId xmlns:a16="http://schemas.microsoft.com/office/drawing/2014/main" id="{DA4D3934-811F-E12E-DB97-7954428E3B62}"/>
              </a:ext>
            </a:extLst>
          </p:cNvPr>
          <p:cNvSpPr/>
          <p:nvPr/>
        </p:nvSpPr>
        <p:spPr>
          <a:xfrm>
            <a:off x="552450" y="3754608"/>
            <a:ext cx="4193746" cy="447170"/>
          </a:xfrm>
          <a:prstGeom prst="roundRect">
            <a:avLst>
              <a:gd name="adj" fmla="val 50000"/>
            </a:avLst>
          </a:prstGeom>
          <a:solidFill>
            <a:srgbClr val="F14E1C"/>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b="1" dirty="0">
                <a:solidFill>
                  <a:schemeClr val="tx1"/>
                </a:solidFill>
                <a:latin typeface="Segoe UI" panose="020B0502040204020203" pitchFamily="34" charset="0"/>
                <a:cs typeface="Segoe UI" panose="020B0502040204020203" pitchFamily="34" charset="0"/>
              </a:rPr>
              <a:t>Expense Management Integration</a:t>
            </a:r>
            <a:endParaRPr lang="en-ID" sz="1800" b="1" dirty="0">
              <a:solidFill>
                <a:schemeClr val="tx1"/>
              </a:solidFill>
              <a:latin typeface="Segoe UI" panose="020B0502040204020203" pitchFamily="34" charset="0"/>
              <a:cs typeface="Segoe UI" panose="020B0502040204020203" pitchFamily="34" charset="0"/>
            </a:endParaRPr>
          </a:p>
        </p:txBody>
      </p:sp>
      <p:sp>
        <p:nvSpPr>
          <p:cNvPr id="311" name="Rectangle: Rounded Corners 310">
            <a:extLst>
              <a:ext uri="{FF2B5EF4-FFF2-40B4-BE49-F238E27FC236}">
                <a16:creationId xmlns:a16="http://schemas.microsoft.com/office/drawing/2014/main" id="{26C1C0DD-9386-8836-FF8F-DD1B1FFEDEBE}"/>
              </a:ext>
            </a:extLst>
          </p:cNvPr>
          <p:cNvSpPr/>
          <p:nvPr/>
        </p:nvSpPr>
        <p:spPr>
          <a:xfrm>
            <a:off x="7473002" y="3754608"/>
            <a:ext cx="4176968" cy="447170"/>
          </a:xfrm>
          <a:prstGeom prst="roundRect">
            <a:avLst>
              <a:gd name="adj" fmla="val 50000"/>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800" b="1" dirty="0">
                <a:solidFill>
                  <a:schemeClr val="tx1"/>
                </a:solidFill>
                <a:latin typeface="Segoe UI" panose="020B0502040204020203" pitchFamily="34" charset="0"/>
                <a:cs typeface="Segoe UI" panose="020B0502040204020203" pitchFamily="34" charset="0"/>
              </a:rPr>
              <a:t>Global Expansion</a:t>
            </a:r>
          </a:p>
        </p:txBody>
      </p:sp>
      <p:sp>
        <p:nvSpPr>
          <p:cNvPr id="312" name="TextBox 311">
            <a:extLst>
              <a:ext uri="{FF2B5EF4-FFF2-40B4-BE49-F238E27FC236}">
                <a16:creationId xmlns:a16="http://schemas.microsoft.com/office/drawing/2014/main" id="{17DB3489-753D-2A71-91A0-AFB9B511162E}"/>
              </a:ext>
            </a:extLst>
          </p:cNvPr>
          <p:cNvSpPr txBox="1"/>
          <p:nvPr/>
        </p:nvSpPr>
        <p:spPr>
          <a:xfrm flipH="1">
            <a:off x="827833" y="1941526"/>
            <a:ext cx="2688313" cy="523220"/>
          </a:xfrm>
          <a:prstGeom prst="rect">
            <a:avLst/>
          </a:prstGeom>
          <a:noFill/>
        </p:spPr>
        <p:txBody>
          <a:bodyPr wrap="square" lIns="0">
            <a:spAutoFit/>
          </a:bodyPr>
          <a:lstStyle/>
          <a:p>
            <a:pPr marL="285750" indent="-285750">
              <a:buFont typeface="Arial" panose="020B0604020202020204" pitchFamily="34" charset="0"/>
              <a:buChar char="•"/>
            </a:pPr>
            <a:r>
              <a:rPr lang="en-ID" sz="1400" i="0" dirty="0">
                <a:effectLst/>
                <a:latin typeface="Segoe UI" panose="020B0502040204020203" pitchFamily="34" charset="0"/>
                <a:cs typeface="Segoe UI" panose="020B0502040204020203" pitchFamily="34" charset="0"/>
              </a:rPr>
              <a:t>Automated Communication with vendors</a:t>
            </a:r>
            <a:endParaRPr lang="en-ID" sz="1400" dirty="0">
              <a:latin typeface="Segoe UI" panose="020B0502040204020203" pitchFamily="34" charset="0"/>
              <a:cs typeface="Segoe UI" panose="020B0502040204020203" pitchFamily="34" charset="0"/>
            </a:endParaRPr>
          </a:p>
        </p:txBody>
      </p:sp>
      <p:sp>
        <p:nvSpPr>
          <p:cNvPr id="313" name="TextBox 312">
            <a:extLst>
              <a:ext uri="{FF2B5EF4-FFF2-40B4-BE49-F238E27FC236}">
                <a16:creationId xmlns:a16="http://schemas.microsoft.com/office/drawing/2014/main" id="{94933BB6-3124-5F96-B343-5F30E493307D}"/>
              </a:ext>
            </a:extLst>
          </p:cNvPr>
          <p:cNvSpPr txBox="1"/>
          <p:nvPr/>
        </p:nvSpPr>
        <p:spPr>
          <a:xfrm flipH="1">
            <a:off x="827833" y="2632021"/>
            <a:ext cx="2688313" cy="738664"/>
          </a:xfrm>
          <a:prstGeom prst="rect">
            <a:avLst/>
          </a:prstGeom>
          <a:noFill/>
        </p:spPr>
        <p:txBody>
          <a:bodyPr wrap="square" lIns="0">
            <a:spAutoFit/>
          </a:bodyPr>
          <a:lstStyle/>
          <a:p>
            <a:pPr marL="285750" indent="-285750">
              <a:buFont typeface="Arial" panose="020B0604020202020204" pitchFamily="34" charset="0"/>
              <a:buChar char="•"/>
            </a:pPr>
            <a:r>
              <a:rPr lang="en-ID" sz="1400" dirty="0">
                <a:latin typeface="Segoe UI" panose="020B0502040204020203" pitchFamily="34" charset="0"/>
                <a:cs typeface="Segoe UI" panose="020B0502040204020203" pitchFamily="34" charset="0"/>
              </a:rPr>
              <a:t>Enabling faster query resolutions and improving collaborations</a:t>
            </a:r>
            <a:r>
              <a:rPr lang="en-ID" sz="1400" i="0" dirty="0">
                <a:effectLst/>
                <a:latin typeface="Segoe UI" panose="020B0502040204020203" pitchFamily="34" charset="0"/>
                <a:cs typeface="Segoe UI" panose="020B0502040204020203" pitchFamily="34" charset="0"/>
              </a:rPr>
              <a:t> </a:t>
            </a:r>
            <a:endParaRPr lang="en-ID" sz="1400" dirty="0">
              <a:latin typeface="Segoe UI" panose="020B0502040204020203" pitchFamily="34" charset="0"/>
              <a:cs typeface="Segoe UI" panose="020B0502040204020203" pitchFamily="34" charset="0"/>
            </a:endParaRPr>
          </a:p>
        </p:txBody>
      </p:sp>
      <p:sp>
        <p:nvSpPr>
          <p:cNvPr id="314" name="TextBox 313">
            <a:extLst>
              <a:ext uri="{FF2B5EF4-FFF2-40B4-BE49-F238E27FC236}">
                <a16:creationId xmlns:a16="http://schemas.microsoft.com/office/drawing/2014/main" id="{B649F4FE-0086-24CC-DF4C-571CE09D578D}"/>
              </a:ext>
            </a:extLst>
          </p:cNvPr>
          <p:cNvSpPr txBox="1"/>
          <p:nvPr/>
        </p:nvSpPr>
        <p:spPr>
          <a:xfrm flipH="1">
            <a:off x="827833" y="4386751"/>
            <a:ext cx="2688313" cy="1384995"/>
          </a:xfrm>
          <a:prstGeom prst="rect">
            <a:avLst/>
          </a:prstGeom>
          <a:noFill/>
        </p:spPr>
        <p:txBody>
          <a:bodyPr wrap="square" lIns="0">
            <a:spAutoFit/>
          </a:bodyPr>
          <a:lstStyle/>
          <a:p>
            <a:pPr marL="285750" indent="-285750">
              <a:buFont typeface="Arial" panose="020B0604020202020204" pitchFamily="34" charset="0"/>
              <a:buChar char="•"/>
            </a:pPr>
            <a:r>
              <a:rPr lang="en-US" sz="1400" i="0" dirty="0">
                <a:effectLst/>
                <a:latin typeface="Segoe UI" panose="020B0502040204020203" pitchFamily="34" charset="0"/>
                <a:cs typeface="Segoe UI" panose="020B0502040204020203" pitchFamily="34" charset="0"/>
              </a:rPr>
              <a:t>Expanding the application's scope to include expense management features would provide a comprehensive financial management solution for businesses.</a:t>
            </a:r>
            <a:r>
              <a:rPr lang="en-ID" sz="1400" i="0" dirty="0">
                <a:effectLst/>
                <a:latin typeface="Segoe UI" panose="020B0502040204020203" pitchFamily="34" charset="0"/>
                <a:cs typeface="Segoe UI" panose="020B0502040204020203" pitchFamily="34" charset="0"/>
              </a:rPr>
              <a:t> </a:t>
            </a:r>
            <a:endParaRPr lang="en-ID" sz="1400" dirty="0">
              <a:latin typeface="Segoe UI" panose="020B0502040204020203" pitchFamily="34" charset="0"/>
              <a:cs typeface="Segoe UI" panose="020B0502040204020203" pitchFamily="34" charset="0"/>
            </a:endParaRPr>
          </a:p>
        </p:txBody>
      </p:sp>
      <p:sp>
        <p:nvSpPr>
          <p:cNvPr id="316" name="TextBox 315">
            <a:extLst>
              <a:ext uri="{FF2B5EF4-FFF2-40B4-BE49-F238E27FC236}">
                <a16:creationId xmlns:a16="http://schemas.microsoft.com/office/drawing/2014/main" id="{03D82673-39A7-C114-E48B-893B0BF97BBD}"/>
              </a:ext>
            </a:extLst>
          </p:cNvPr>
          <p:cNvSpPr txBox="1"/>
          <p:nvPr/>
        </p:nvSpPr>
        <p:spPr>
          <a:xfrm flipH="1">
            <a:off x="8775469" y="4386751"/>
            <a:ext cx="2688313" cy="1600438"/>
          </a:xfrm>
          <a:prstGeom prst="rect">
            <a:avLst/>
          </a:prstGeom>
          <a:noFill/>
        </p:spPr>
        <p:txBody>
          <a:bodyPr wrap="square" lIns="0">
            <a:spAutoFit/>
          </a:bodyPr>
          <a:lstStyle/>
          <a:p>
            <a:pPr marL="285750" indent="-285750" algn="r" rtl="1">
              <a:buFont typeface="Arial" panose="020B0604020202020204" pitchFamily="34" charset="0"/>
              <a:buChar char="•"/>
            </a:pPr>
            <a:r>
              <a:rPr lang="en-US" sz="1400" dirty="0">
                <a:latin typeface="Segoe UI" panose="020B0502040204020203" pitchFamily="34" charset="0"/>
                <a:cs typeface="Segoe UI" panose="020B0502040204020203" pitchFamily="34" charset="0"/>
              </a:rPr>
              <a:t> Expanding the application's capabilities to support multi-currency transactions and compliance with various international tax regulations would attract a broader global customer base.</a:t>
            </a:r>
            <a:endParaRPr lang="en-ID" sz="1400" dirty="0">
              <a:latin typeface="Segoe UI" panose="020B0502040204020203" pitchFamily="34" charset="0"/>
              <a:cs typeface="Segoe UI" panose="020B0502040204020203" pitchFamily="34" charset="0"/>
            </a:endParaRPr>
          </a:p>
        </p:txBody>
      </p:sp>
      <p:sp>
        <p:nvSpPr>
          <p:cNvPr id="318" name="TextBox 317">
            <a:extLst>
              <a:ext uri="{FF2B5EF4-FFF2-40B4-BE49-F238E27FC236}">
                <a16:creationId xmlns:a16="http://schemas.microsoft.com/office/drawing/2014/main" id="{37AE5228-52C4-4359-CA80-EF5AA201E880}"/>
              </a:ext>
            </a:extLst>
          </p:cNvPr>
          <p:cNvSpPr txBox="1"/>
          <p:nvPr/>
        </p:nvSpPr>
        <p:spPr>
          <a:xfrm flipH="1">
            <a:off x="8775469" y="1945208"/>
            <a:ext cx="2688313" cy="523220"/>
          </a:xfrm>
          <a:prstGeom prst="rect">
            <a:avLst/>
          </a:prstGeom>
          <a:noFill/>
        </p:spPr>
        <p:txBody>
          <a:bodyPr wrap="square" lIns="0">
            <a:spAutoFit/>
          </a:bodyPr>
          <a:lstStyle/>
          <a:p>
            <a:pPr marL="285750" indent="-285750" algn="r" rtl="1">
              <a:buFont typeface="Arial" panose="020B0604020202020204" pitchFamily="34" charset="0"/>
              <a:buChar char="•"/>
            </a:pPr>
            <a:r>
              <a:rPr lang="en-ID" sz="1400" i="0" dirty="0">
                <a:effectLst/>
                <a:latin typeface="Segoe UI" panose="020B0502040204020203" pitchFamily="34" charset="0"/>
                <a:cs typeface="Segoe UI" panose="020B0502040204020203" pitchFamily="34" charset="0"/>
              </a:rPr>
              <a:t>Automate payment processes, ensuring security</a:t>
            </a:r>
            <a:endParaRPr lang="en-ID" sz="1400" dirty="0">
              <a:latin typeface="Segoe UI" panose="020B0502040204020203" pitchFamily="34" charset="0"/>
              <a:cs typeface="Segoe UI" panose="020B0502040204020203" pitchFamily="34" charset="0"/>
            </a:endParaRPr>
          </a:p>
        </p:txBody>
      </p:sp>
      <p:sp>
        <p:nvSpPr>
          <p:cNvPr id="319" name="TextBox 318">
            <a:extLst>
              <a:ext uri="{FF2B5EF4-FFF2-40B4-BE49-F238E27FC236}">
                <a16:creationId xmlns:a16="http://schemas.microsoft.com/office/drawing/2014/main" id="{8060B4FD-CEE5-887F-0F34-B5119AF8F734}"/>
              </a:ext>
            </a:extLst>
          </p:cNvPr>
          <p:cNvSpPr txBox="1"/>
          <p:nvPr/>
        </p:nvSpPr>
        <p:spPr>
          <a:xfrm flipH="1">
            <a:off x="8775469" y="2635703"/>
            <a:ext cx="2688313" cy="738664"/>
          </a:xfrm>
          <a:prstGeom prst="rect">
            <a:avLst/>
          </a:prstGeom>
          <a:noFill/>
        </p:spPr>
        <p:txBody>
          <a:bodyPr wrap="square" lIns="0">
            <a:spAutoFit/>
          </a:bodyPr>
          <a:lstStyle/>
          <a:p>
            <a:pPr marL="285750" indent="-285750" algn="r" rtl="1">
              <a:buFont typeface="Arial" panose="020B0604020202020204" pitchFamily="34" charset="0"/>
              <a:buChar char="•"/>
            </a:pPr>
            <a:r>
              <a:rPr lang="en-ID" sz="1400" dirty="0">
                <a:latin typeface="Segoe UI" panose="020B0502040204020203" pitchFamily="34" charset="0"/>
                <a:cs typeface="Segoe UI" panose="020B0502040204020203" pitchFamily="34" charset="0"/>
              </a:rPr>
              <a:t>Timely payments if predefined conditions are met</a:t>
            </a:r>
          </a:p>
        </p:txBody>
      </p:sp>
      <p:sp>
        <p:nvSpPr>
          <p:cNvPr id="320" name="Freeform 15">
            <a:extLst>
              <a:ext uri="{FF2B5EF4-FFF2-40B4-BE49-F238E27FC236}">
                <a16:creationId xmlns:a16="http://schemas.microsoft.com/office/drawing/2014/main" id="{A694D215-9CE7-548C-2C3E-A40E83930A99}"/>
              </a:ext>
            </a:extLst>
          </p:cNvPr>
          <p:cNvSpPr>
            <a:spLocks noEditPoints="1"/>
          </p:cNvSpPr>
          <p:nvPr/>
        </p:nvSpPr>
        <p:spPr bwMode="auto">
          <a:xfrm>
            <a:off x="4728255" y="2015933"/>
            <a:ext cx="297821" cy="297821"/>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25 w 96"/>
              <a:gd name="T11" fmla="*/ 74 h 96"/>
              <a:gd name="T12" fmla="*/ 23 w 96"/>
              <a:gd name="T13" fmla="*/ 73 h 96"/>
              <a:gd name="T14" fmla="*/ 22 w 96"/>
              <a:gd name="T15" fmla="*/ 71 h 96"/>
              <a:gd name="T16" fmla="*/ 36 w 96"/>
              <a:gd name="T17" fmla="*/ 38 h 96"/>
              <a:gd name="T18" fmla="*/ 58 w 96"/>
              <a:gd name="T19" fmla="*/ 60 h 96"/>
              <a:gd name="T20" fmla="*/ 25 w 96"/>
              <a:gd name="T21" fmla="*/ 74 h 96"/>
              <a:gd name="T22" fmla="*/ 74 w 96"/>
              <a:gd name="T23" fmla="*/ 25 h 96"/>
              <a:gd name="T24" fmla="*/ 60 w 96"/>
              <a:gd name="T25" fmla="*/ 58 h 96"/>
              <a:gd name="T26" fmla="*/ 38 w 96"/>
              <a:gd name="T27" fmla="*/ 36 h 96"/>
              <a:gd name="T28" fmla="*/ 71 w 96"/>
              <a:gd name="T29" fmla="*/ 22 h 96"/>
              <a:gd name="T30" fmla="*/ 73 w 96"/>
              <a:gd name="T31" fmla="*/ 23 h 96"/>
              <a:gd name="T32" fmla="*/ 74 w 96"/>
              <a:gd name="T33" fmla="*/ 2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25" y="74"/>
                </a:moveTo>
                <a:cubicBezTo>
                  <a:pt x="24" y="74"/>
                  <a:pt x="23" y="74"/>
                  <a:pt x="23" y="73"/>
                </a:cubicBezTo>
                <a:cubicBezTo>
                  <a:pt x="22" y="73"/>
                  <a:pt x="22" y="72"/>
                  <a:pt x="22" y="71"/>
                </a:cubicBezTo>
                <a:cubicBezTo>
                  <a:pt x="36" y="38"/>
                  <a:pt x="36" y="38"/>
                  <a:pt x="36" y="38"/>
                </a:cubicBezTo>
                <a:cubicBezTo>
                  <a:pt x="58" y="60"/>
                  <a:pt x="58" y="60"/>
                  <a:pt x="58" y="60"/>
                </a:cubicBezTo>
                <a:lnTo>
                  <a:pt x="25" y="74"/>
                </a:lnTo>
                <a:close/>
                <a:moveTo>
                  <a:pt x="74" y="25"/>
                </a:moveTo>
                <a:cubicBezTo>
                  <a:pt x="60" y="58"/>
                  <a:pt x="60" y="58"/>
                  <a:pt x="60" y="58"/>
                </a:cubicBezTo>
                <a:cubicBezTo>
                  <a:pt x="38" y="36"/>
                  <a:pt x="38" y="36"/>
                  <a:pt x="38" y="36"/>
                </a:cubicBezTo>
                <a:cubicBezTo>
                  <a:pt x="71" y="22"/>
                  <a:pt x="71" y="22"/>
                  <a:pt x="71" y="22"/>
                </a:cubicBezTo>
                <a:cubicBezTo>
                  <a:pt x="72" y="22"/>
                  <a:pt x="73" y="22"/>
                  <a:pt x="73" y="23"/>
                </a:cubicBezTo>
                <a:cubicBezTo>
                  <a:pt x="74" y="23"/>
                  <a:pt x="74" y="24"/>
                  <a:pt x="74"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321" name="Group 320">
            <a:extLst>
              <a:ext uri="{FF2B5EF4-FFF2-40B4-BE49-F238E27FC236}">
                <a16:creationId xmlns:a16="http://schemas.microsoft.com/office/drawing/2014/main" id="{C4717092-44F1-AB16-CF92-DA6C5A672514}"/>
              </a:ext>
            </a:extLst>
          </p:cNvPr>
          <p:cNvGrpSpPr/>
          <p:nvPr/>
        </p:nvGrpSpPr>
        <p:grpSpPr>
          <a:xfrm>
            <a:off x="4727075" y="4343763"/>
            <a:ext cx="297821" cy="299133"/>
            <a:chOff x="7718425" y="3248025"/>
            <a:chExt cx="360363" cy="361951"/>
          </a:xfrm>
        </p:grpSpPr>
        <p:sp>
          <p:nvSpPr>
            <p:cNvPr id="322" name="Freeform 63">
              <a:extLst>
                <a:ext uri="{FF2B5EF4-FFF2-40B4-BE49-F238E27FC236}">
                  <a16:creationId xmlns:a16="http://schemas.microsoft.com/office/drawing/2014/main" id="{1F210DE1-3E98-19A6-8083-BA349603C11A}"/>
                </a:ext>
              </a:extLst>
            </p:cNvPr>
            <p:cNvSpPr>
              <a:spLocks/>
            </p:cNvSpPr>
            <p:nvPr/>
          </p:nvSpPr>
          <p:spPr bwMode="auto">
            <a:xfrm>
              <a:off x="7718425" y="3248025"/>
              <a:ext cx="360363" cy="331788"/>
            </a:xfrm>
            <a:custGeom>
              <a:avLst/>
              <a:gdLst>
                <a:gd name="T0" fmla="*/ 20 w 96"/>
                <a:gd name="T1" fmla="*/ 88 h 88"/>
                <a:gd name="T2" fmla="*/ 8 w 96"/>
                <a:gd name="T3" fmla="*/ 75 h 88"/>
                <a:gd name="T4" fmla="*/ 17 w 96"/>
                <a:gd name="T5" fmla="*/ 65 h 88"/>
                <a:gd name="T6" fmla="*/ 2 w 96"/>
                <a:gd name="T7" fmla="*/ 56 h 88"/>
                <a:gd name="T8" fmla="*/ 0 w 96"/>
                <a:gd name="T9" fmla="*/ 42 h 88"/>
                <a:gd name="T10" fmla="*/ 13 w 96"/>
                <a:gd name="T11" fmla="*/ 40 h 88"/>
                <a:gd name="T12" fmla="*/ 8 w 96"/>
                <a:gd name="T13" fmla="*/ 23 h 88"/>
                <a:gd name="T14" fmla="*/ 8 w 96"/>
                <a:gd name="T15" fmla="*/ 20 h 88"/>
                <a:gd name="T16" fmla="*/ 23 w 96"/>
                <a:gd name="T17" fmla="*/ 8 h 88"/>
                <a:gd name="T18" fmla="*/ 40 w 96"/>
                <a:gd name="T19" fmla="*/ 13 h 88"/>
                <a:gd name="T20" fmla="*/ 42 w 96"/>
                <a:gd name="T21" fmla="*/ 0 h 88"/>
                <a:gd name="T22" fmla="*/ 56 w 96"/>
                <a:gd name="T23" fmla="*/ 2 h 88"/>
                <a:gd name="T24" fmla="*/ 65 w 96"/>
                <a:gd name="T25" fmla="*/ 17 h 88"/>
                <a:gd name="T26" fmla="*/ 76 w 96"/>
                <a:gd name="T27" fmla="*/ 8 h 88"/>
                <a:gd name="T28" fmla="*/ 88 w 96"/>
                <a:gd name="T29" fmla="*/ 21 h 88"/>
                <a:gd name="T30" fmla="*/ 79 w 96"/>
                <a:gd name="T31" fmla="*/ 31 h 88"/>
                <a:gd name="T32" fmla="*/ 94 w 96"/>
                <a:gd name="T33" fmla="*/ 40 h 88"/>
                <a:gd name="T34" fmla="*/ 96 w 96"/>
                <a:gd name="T35" fmla="*/ 54 h 88"/>
                <a:gd name="T36" fmla="*/ 83 w 96"/>
                <a:gd name="T37" fmla="*/ 56 h 88"/>
                <a:gd name="T38" fmla="*/ 88 w 96"/>
                <a:gd name="T39" fmla="*/ 73 h 88"/>
                <a:gd name="T40" fmla="*/ 76 w 96"/>
                <a:gd name="T41" fmla="*/ 88 h 88"/>
                <a:gd name="T42" fmla="*/ 64 w 96"/>
                <a:gd name="T43" fmla="*/ 78 h 88"/>
                <a:gd name="T44" fmla="*/ 67 w 96"/>
                <a:gd name="T45" fmla="*/ 76 h 88"/>
                <a:gd name="T46" fmla="*/ 83 w 96"/>
                <a:gd name="T47" fmla="*/ 75 h 88"/>
                <a:gd name="T48" fmla="*/ 75 w 96"/>
                <a:gd name="T49" fmla="*/ 65 h 88"/>
                <a:gd name="T50" fmla="*/ 81 w 96"/>
                <a:gd name="T51" fmla="*/ 52 h 88"/>
                <a:gd name="T52" fmla="*/ 92 w 96"/>
                <a:gd name="T53" fmla="*/ 44 h 88"/>
                <a:gd name="T54" fmla="*/ 79 w 96"/>
                <a:gd name="T55" fmla="*/ 42 h 88"/>
                <a:gd name="T56" fmla="*/ 76 w 96"/>
                <a:gd name="T57" fmla="*/ 29 h 88"/>
                <a:gd name="T58" fmla="*/ 75 w 96"/>
                <a:gd name="T59" fmla="*/ 13 h 88"/>
                <a:gd name="T60" fmla="*/ 65 w 96"/>
                <a:gd name="T61" fmla="*/ 21 h 88"/>
                <a:gd name="T62" fmla="*/ 52 w 96"/>
                <a:gd name="T63" fmla="*/ 15 h 88"/>
                <a:gd name="T64" fmla="*/ 44 w 96"/>
                <a:gd name="T65" fmla="*/ 4 h 88"/>
                <a:gd name="T66" fmla="*/ 42 w 96"/>
                <a:gd name="T67" fmla="*/ 17 h 88"/>
                <a:gd name="T68" fmla="*/ 29 w 96"/>
                <a:gd name="T69" fmla="*/ 20 h 88"/>
                <a:gd name="T70" fmla="*/ 13 w 96"/>
                <a:gd name="T71" fmla="*/ 21 h 88"/>
                <a:gd name="T72" fmla="*/ 21 w 96"/>
                <a:gd name="T73" fmla="*/ 31 h 88"/>
                <a:gd name="T74" fmla="*/ 15 w 96"/>
                <a:gd name="T75" fmla="*/ 44 h 88"/>
                <a:gd name="T76" fmla="*/ 4 w 96"/>
                <a:gd name="T77" fmla="*/ 52 h 88"/>
                <a:gd name="T78" fmla="*/ 17 w 96"/>
                <a:gd name="T79" fmla="*/ 54 h 88"/>
                <a:gd name="T80" fmla="*/ 20 w 96"/>
                <a:gd name="T81" fmla="*/ 67 h 88"/>
                <a:gd name="T82" fmla="*/ 21 w 96"/>
                <a:gd name="T83" fmla="*/ 83 h 88"/>
                <a:gd name="T84" fmla="*/ 32 w 96"/>
                <a:gd name="T85" fmla="*/ 76 h 88"/>
                <a:gd name="T86" fmla="*/ 23 w 96"/>
                <a:gd name="T8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88">
                  <a:moveTo>
                    <a:pt x="21" y="88"/>
                  </a:moveTo>
                  <a:cubicBezTo>
                    <a:pt x="21" y="88"/>
                    <a:pt x="20" y="88"/>
                    <a:pt x="20" y="88"/>
                  </a:cubicBezTo>
                  <a:cubicBezTo>
                    <a:pt x="8" y="76"/>
                    <a:pt x="8" y="76"/>
                    <a:pt x="8" y="76"/>
                  </a:cubicBezTo>
                  <a:cubicBezTo>
                    <a:pt x="8" y="76"/>
                    <a:pt x="8" y="75"/>
                    <a:pt x="8" y="75"/>
                  </a:cubicBezTo>
                  <a:cubicBezTo>
                    <a:pt x="8" y="74"/>
                    <a:pt x="8" y="74"/>
                    <a:pt x="8" y="73"/>
                  </a:cubicBezTo>
                  <a:cubicBezTo>
                    <a:pt x="17" y="65"/>
                    <a:pt x="17" y="65"/>
                    <a:pt x="17" y="65"/>
                  </a:cubicBezTo>
                  <a:cubicBezTo>
                    <a:pt x="15" y="63"/>
                    <a:pt x="14" y="59"/>
                    <a:pt x="13" y="56"/>
                  </a:cubicBezTo>
                  <a:cubicBezTo>
                    <a:pt x="2" y="56"/>
                    <a:pt x="2" y="56"/>
                    <a:pt x="2" y="56"/>
                  </a:cubicBezTo>
                  <a:cubicBezTo>
                    <a:pt x="1" y="56"/>
                    <a:pt x="0" y="55"/>
                    <a:pt x="0" y="54"/>
                  </a:cubicBezTo>
                  <a:cubicBezTo>
                    <a:pt x="0" y="42"/>
                    <a:pt x="0" y="42"/>
                    <a:pt x="0" y="42"/>
                  </a:cubicBezTo>
                  <a:cubicBezTo>
                    <a:pt x="0" y="41"/>
                    <a:pt x="1" y="40"/>
                    <a:pt x="2" y="40"/>
                  </a:cubicBezTo>
                  <a:cubicBezTo>
                    <a:pt x="13" y="40"/>
                    <a:pt x="13" y="40"/>
                    <a:pt x="13" y="40"/>
                  </a:cubicBezTo>
                  <a:cubicBezTo>
                    <a:pt x="14" y="37"/>
                    <a:pt x="15" y="33"/>
                    <a:pt x="17" y="31"/>
                  </a:cubicBezTo>
                  <a:cubicBezTo>
                    <a:pt x="8" y="23"/>
                    <a:pt x="8" y="23"/>
                    <a:pt x="8" y="23"/>
                  </a:cubicBezTo>
                  <a:cubicBezTo>
                    <a:pt x="8" y="22"/>
                    <a:pt x="8" y="22"/>
                    <a:pt x="8" y="21"/>
                  </a:cubicBezTo>
                  <a:cubicBezTo>
                    <a:pt x="8" y="21"/>
                    <a:pt x="8" y="20"/>
                    <a:pt x="8" y="20"/>
                  </a:cubicBezTo>
                  <a:cubicBezTo>
                    <a:pt x="20" y="8"/>
                    <a:pt x="20" y="8"/>
                    <a:pt x="20" y="8"/>
                  </a:cubicBezTo>
                  <a:cubicBezTo>
                    <a:pt x="20" y="8"/>
                    <a:pt x="22" y="8"/>
                    <a:pt x="23" y="8"/>
                  </a:cubicBezTo>
                  <a:cubicBezTo>
                    <a:pt x="31" y="17"/>
                    <a:pt x="31" y="17"/>
                    <a:pt x="31" y="17"/>
                  </a:cubicBezTo>
                  <a:cubicBezTo>
                    <a:pt x="33" y="15"/>
                    <a:pt x="37" y="14"/>
                    <a:pt x="40" y="13"/>
                  </a:cubicBezTo>
                  <a:cubicBezTo>
                    <a:pt x="40" y="2"/>
                    <a:pt x="40" y="2"/>
                    <a:pt x="40" y="2"/>
                  </a:cubicBezTo>
                  <a:cubicBezTo>
                    <a:pt x="40" y="1"/>
                    <a:pt x="41" y="0"/>
                    <a:pt x="42" y="0"/>
                  </a:cubicBezTo>
                  <a:cubicBezTo>
                    <a:pt x="54" y="0"/>
                    <a:pt x="54" y="0"/>
                    <a:pt x="54" y="0"/>
                  </a:cubicBezTo>
                  <a:cubicBezTo>
                    <a:pt x="55" y="0"/>
                    <a:pt x="56" y="1"/>
                    <a:pt x="56" y="2"/>
                  </a:cubicBezTo>
                  <a:cubicBezTo>
                    <a:pt x="56" y="13"/>
                    <a:pt x="56" y="13"/>
                    <a:pt x="56" y="13"/>
                  </a:cubicBezTo>
                  <a:cubicBezTo>
                    <a:pt x="59" y="14"/>
                    <a:pt x="63" y="15"/>
                    <a:pt x="65" y="17"/>
                  </a:cubicBezTo>
                  <a:cubicBezTo>
                    <a:pt x="73" y="8"/>
                    <a:pt x="73" y="8"/>
                    <a:pt x="73" y="8"/>
                  </a:cubicBezTo>
                  <a:cubicBezTo>
                    <a:pt x="74" y="8"/>
                    <a:pt x="75" y="8"/>
                    <a:pt x="76" y="8"/>
                  </a:cubicBezTo>
                  <a:cubicBezTo>
                    <a:pt x="88" y="20"/>
                    <a:pt x="88" y="20"/>
                    <a:pt x="88" y="20"/>
                  </a:cubicBezTo>
                  <a:cubicBezTo>
                    <a:pt x="88" y="20"/>
                    <a:pt x="88" y="21"/>
                    <a:pt x="88" y="21"/>
                  </a:cubicBezTo>
                  <a:cubicBezTo>
                    <a:pt x="88" y="22"/>
                    <a:pt x="88" y="22"/>
                    <a:pt x="88" y="23"/>
                  </a:cubicBezTo>
                  <a:cubicBezTo>
                    <a:pt x="79" y="31"/>
                    <a:pt x="79" y="31"/>
                    <a:pt x="79" y="31"/>
                  </a:cubicBezTo>
                  <a:cubicBezTo>
                    <a:pt x="81" y="33"/>
                    <a:pt x="82" y="37"/>
                    <a:pt x="83" y="40"/>
                  </a:cubicBezTo>
                  <a:cubicBezTo>
                    <a:pt x="94" y="40"/>
                    <a:pt x="94" y="40"/>
                    <a:pt x="94" y="40"/>
                  </a:cubicBezTo>
                  <a:cubicBezTo>
                    <a:pt x="95" y="40"/>
                    <a:pt x="96" y="41"/>
                    <a:pt x="96" y="42"/>
                  </a:cubicBezTo>
                  <a:cubicBezTo>
                    <a:pt x="96" y="54"/>
                    <a:pt x="96" y="54"/>
                    <a:pt x="96" y="54"/>
                  </a:cubicBezTo>
                  <a:cubicBezTo>
                    <a:pt x="96" y="55"/>
                    <a:pt x="95" y="56"/>
                    <a:pt x="94" y="56"/>
                  </a:cubicBezTo>
                  <a:cubicBezTo>
                    <a:pt x="83" y="56"/>
                    <a:pt x="83" y="56"/>
                    <a:pt x="83" y="56"/>
                  </a:cubicBezTo>
                  <a:cubicBezTo>
                    <a:pt x="82" y="59"/>
                    <a:pt x="81" y="63"/>
                    <a:pt x="79" y="65"/>
                  </a:cubicBezTo>
                  <a:cubicBezTo>
                    <a:pt x="88" y="73"/>
                    <a:pt x="88" y="73"/>
                    <a:pt x="88" y="73"/>
                  </a:cubicBezTo>
                  <a:cubicBezTo>
                    <a:pt x="88" y="74"/>
                    <a:pt x="88" y="76"/>
                    <a:pt x="88" y="76"/>
                  </a:cubicBezTo>
                  <a:cubicBezTo>
                    <a:pt x="76" y="88"/>
                    <a:pt x="76" y="88"/>
                    <a:pt x="76" y="88"/>
                  </a:cubicBezTo>
                  <a:cubicBezTo>
                    <a:pt x="76" y="88"/>
                    <a:pt x="74" y="88"/>
                    <a:pt x="73" y="88"/>
                  </a:cubicBezTo>
                  <a:cubicBezTo>
                    <a:pt x="64" y="78"/>
                    <a:pt x="64" y="78"/>
                    <a:pt x="64" y="78"/>
                  </a:cubicBezTo>
                  <a:cubicBezTo>
                    <a:pt x="63" y="78"/>
                    <a:pt x="63" y="76"/>
                    <a:pt x="64" y="76"/>
                  </a:cubicBezTo>
                  <a:cubicBezTo>
                    <a:pt x="65" y="75"/>
                    <a:pt x="66" y="75"/>
                    <a:pt x="67" y="76"/>
                  </a:cubicBezTo>
                  <a:cubicBezTo>
                    <a:pt x="75" y="83"/>
                    <a:pt x="75" y="83"/>
                    <a:pt x="75" y="83"/>
                  </a:cubicBezTo>
                  <a:cubicBezTo>
                    <a:pt x="83" y="75"/>
                    <a:pt x="83" y="75"/>
                    <a:pt x="83" y="75"/>
                  </a:cubicBezTo>
                  <a:cubicBezTo>
                    <a:pt x="76" y="67"/>
                    <a:pt x="76" y="67"/>
                    <a:pt x="76" y="67"/>
                  </a:cubicBezTo>
                  <a:cubicBezTo>
                    <a:pt x="75" y="66"/>
                    <a:pt x="75" y="65"/>
                    <a:pt x="75" y="65"/>
                  </a:cubicBezTo>
                  <a:cubicBezTo>
                    <a:pt x="77" y="62"/>
                    <a:pt x="79" y="56"/>
                    <a:pt x="79" y="54"/>
                  </a:cubicBezTo>
                  <a:cubicBezTo>
                    <a:pt x="79" y="53"/>
                    <a:pt x="80" y="52"/>
                    <a:pt x="81" y="52"/>
                  </a:cubicBezTo>
                  <a:cubicBezTo>
                    <a:pt x="92" y="52"/>
                    <a:pt x="92" y="52"/>
                    <a:pt x="92" y="52"/>
                  </a:cubicBezTo>
                  <a:cubicBezTo>
                    <a:pt x="92" y="44"/>
                    <a:pt x="92" y="44"/>
                    <a:pt x="92" y="44"/>
                  </a:cubicBezTo>
                  <a:cubicBezTo>
                    <a:pt x="81" y="44"/>
                    <a:pt x="81" y="44"/>
                    <a:pt x="81" y="44"/>
                  </a:cubicBezTo>
                  <a:cubicBezTo>
                    <a:pt x="80" y="44"/>
                    <a:pt x="79" y="43"/>
                    <a:pt x="79" y="42"/>
                  </a:cubicBezTo>
                  <a:cubicBezTo>
                    <a:pt x="79" y="40"/>
                    <a:pt x="77" y="34"/>
                    <a:pt x="75" y="31"/>
                  </a:cubicBezTo>
                  <a:cubicBezTo>
                    <a:pt x="75" y="31"/>
                    <a:pt x="75" y="30"/>
                    <a:pt x="76" y="29"/>
                  </a:cubicBezTo>
                  <a:cubicBezTo>
                    <a:pt x="83" y="21"/>
                    <a:pt x="83" y="21"/>
                    <a:pt x="83" y="21"/>
                  </a:cubicBezTo>
                  <a:cubicBezTo>
                    <a:pt x="75" y="13"/>
                    <a:pt x="75" y="13"/>
                    <a:pt x="75" y="13"/>
                  </a:cubicBezTo>
                  <a:cubicBezTo>
                    <a:pt x="67" y="20"/>
                    <a:pt x="67" y="20"/>
                    <a:pt x="67" y="20"/>
                  </a:cubicBezTo>
                  <a:cubicBezTo>
                    <a:pt x="66" y="21"/>
                    <a:pt x="65" y="21"/>
                    <a:pt x="65" y="21"/>
                  </a:cubicBezTo>
                  <a:cubicBezTo>
                    <a:pt x="62" y="19"/>
                    <a:pt x="57" y="18"/>
                    <a:pt x="54" y="17"/>
                  </a:cubicBezTo>
                  <a:cubicBezTo>
                    <a:pt x="53" y="17"/>
                    <a:pt x="52" y="16"/>
                    <a:pt x="52" y="15"/>
                  </a:cubicBezTo>
                  <a:cubicBezTo>
                    <a:pt x="52" y="4"/>
                    <a:pt x="52" y="4"/>
                    <a:pt x="52" y="4"/>
                  </a:cubicBezTo>
                  <a:cubicBezTo>
                    <a:pt x="44" y="4"/>
                    <a:pt x="44" y="4"/>
                    <a:pt x="44" y="4"/>
                  </a:cubicBezTo>
                  <a:cubicBezTo>
                    <a:pt x="44" y="15"/>
                    <a:pt x="44" y="15"/>
                    <a:pt x="44" y="15"/>
                  </a:cubicBezTo>
                  <a:cubicBezTo>
                    <a:pt x="44" y="16"/>
                    <a:pt x="43" y="17"/>
                    <a:pt x="42" y="17"/>
                  </a:cubicBezTo>
                  <a:cubicBezTo>
                    <a:pt x="39" y="18"/>
                    <a:pt x="34" y="19"/>
                    <a:pt x="31" y="21"/>
                  </a:cubicBezTo>
                  <a:cubicBezTo>
                    <a:pt x="31" y="21"/>
                    <a:pt x="30" y="21"/>
                    <a:pt x="29" y="20"/>
                  </a:cubicBezTo>
                  <a:cubicBezTo>
                    <a:pt x="21" y="13"/>
                    <a:pt x="21" y="13"/>
                    <a:pt x="21" y="13"/>
                  </a:cubicBezTo>
                  <a:cubicBezTo>
                    <a:pt x="13" y="21"/>
                    <a:pt x="13" y="21"/>
                    <a:pt x="13" y="21"/>
                  </a:cubicBezTo>
                  <a:cubicBezTo>
                    <a:pt x="20" y="29"/>
                    <a:pt x="20" y="29"/>
                    <a:pt x="20" y="29"/>
                  </a:cubicBezTo>
                  <a:cubicBezTo>
                    <a:pt x="21" y="30"/>
                    <a:pt x="21" y="31"/>
                    <a:pt x="21" y="31"/>
                  </a:cubicBezTo>
                  <a:cubicBezTo>
                    <a:pt x="19" y="34"/>
                    <a:pt x="17" y="40"/>
                    <a:pt x="17" y="42"/>
                  </a:cubicBezTo>
                  <a:cubicBezTo>
                    <a:pt x="17" y="43"/>
                    <a:pt x="16" y="44"/>
                    <a:pt x="15" y="44"/>
                  </a:cubicBezTo>
                  <a:cubicBezTo>
                    <a:pt x="4" y="44"/>
                    <a:pt x="4" y="44"/>
                    <a:pt x="4" y="44"/>
                  </a:cubicBezTo>
                  <a:cubicBezTo>
                    <a:pt x="4" y="52"/>
                    <a:pt x="4" y="52"/>
                    <a:pt x="4" y="52"/>
                  </a:cubicBezTo>
                  <a:cubicBezTo>
                    <a:pt x="15" y="52"/>
                    <a:pt x="15" y="52"/>
                    <a:pt x="15" y="52"/>
                  </a:cubicBezTo>
                  <a:cubicBezTo>
                    <a:pt x="16" y="52"/>
                    <a:pt x="17" y="53"/>
                    <a:pt x="17" y="54"/>
                  </a:cubicBezTo>
                  <a:cubicBezTo>
                    <a:pt x="17" y="56"/>
                    <a:pt x="19" y="62"/>
                    <a:pt x="21" y="65"/>
                  </a:cubicBezTo>
                  <a:cubicBezTo>
                    <a:pt x="21" y="65"/>
                    <a:pt x="21" y="66"/>
                    <a:pt x="20" y="67"/>
                  </a:cubicBezTo>
                  <a:cubicBezTo>
                    <a:pt x="13" y="75"/>
                    <a:pt x="13" y="75"/>
                    <a:pt x="13" y="75"/>
                  </a:cubicBezTo>
                  <a:cubicBezTo>
                    <a:pt x="21" y="83"/>
                    <a:pt x="21" y="83"/>
                    <a:pt x="21" y="83"/>
                  </a:cubicBezTo>
                  <a:cubicBezTo>
                    <a:pt x="29" y="76"/>
                    <a:pt x="29" y="76"/>
                    <a:pt x="29" y="76"/>
                  </a:cubicBezTo>
                  <a:cubicBezTo>
                    <a:pt x="30" y="75"/>
                    <a:pt x="31" y="75"/>
                    <a:pt x="32" y="76"/>
                  </a:cubicBezTo>
                  <a:cubicBezTo>
                    <a:pt x="33" y="76"/>
                    <a:pt x="33" y="78"/>
                    <a:pt x="32" y="78"/>
                  </a:cubicBezTo>
                  <a:cubicBezTo>
                    <a:pt x="23" y="88"/>
                    <a:pt x="23" y="88"/>
                    <a:pt x="23" y="88"/>
                  </a:cubicBezTo>
                  <a:cubicBezTo>
                    <a:pt x="22" y="88"/>
                    <a:pt x="22" y="88"/>
                    <a:pt x="21"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3" name="Freeform 64">
              <a:extLst>
                <a:ext uri="{FF2B5EF4-FFF2-40B4-BE49-F238E27FC236}">
                  <a16:creationId xmlns:a16="http://schemas.microsoft.com/office/drawing/2014/main" id="{D0ED8DBF-764B-0A05-A009-9A1EC7D377EA}"/>
                </a:ext>
              </a:extLst>
            </p:cNvPr>
            <p:cNvSpPr>
              <a:spLocks/>
            </p:cNvSpPr>
            <p:nvPr/>
          </p:nvSpPr>
          <p:spPr bwMode="auto">
            <a:xfrm>
              <a:off x="7869238" y="3549650"/>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4" name="Freeform 65">
              <a:extLst>
                <a:ext uri="{FF2B5EF4-FFF2-40B4-BE49-F238E27FC236}">
                  <a16:creationId xmlns:a16="http://schemas.microsoft.com/office/drawing/2014/main" id="{32F88A31-F453-02A8-BC05-B2B87037878A}"/>
                </a:ext>
              </a:extLst>
            </p:cNvPr>
            <p:cNvSpPr>
              <a:spLocks/>
            </p:cNvSpPr>
            <p:nvPr/>
          </p:nvSpPr>
          <p:spPr bwMode="auto">
            <a:xfrm>
              <a:off x="7869238" y="3579813"/>
              <a:ext cx="60325" cy="30163"/>
            </a:xfrm>
            <a:custGeom>
              <a:avLst/>
              <a:gdLst>
                <a:gd name="T0" fmla="*/ 14 w 16"/>
                <a:gd name="T1" fmla="*/ 0 h 8"/>
                <a:gd name="T2" fmla="*/ 2 w 16"/>
                <a:gd name="T3" fmla="*/ 0 h 8"/>
                <a:gd name="T4" fmla="*/ 0 w 16"/>
                <a:gd name="T5" fmla="*/ 2 h 8"/>
                <a:gd name="T6" fmla="*/ 2 w 16"/>
                <a:gd name="T7" fmla="*/ 4 h 8"/>
                <a:gd name="T8" fmla="*/ 6 w 16"/>
                <a:gd name="T9" fmla="*/ 4 h 8"/>
                <a:gd name="T10" fmla="*/ 6 w 16"/>
                <a:gd name="T11" fmla="*/ 6 h 8"/>
                <a:gd name="T12" fmla="*/ 8 w 16"/>
                <a:gd name="T13" fmla="*/ 8 h 8"/>
                <a:gd name="T14" fmla="*/ 10 w 16"/>
                <a:gd name="T15" fmla="*/ 6 h 8"/>
                <a:gd name="T16" fmla="*/ 10 w 16"/>
                <a:gd name="T17" fmla="*/ 4 h 8"/>
                <a:gd name="T18" fmla="*/ 14 w 16"/>
                <a:gd name="T19" fmla="*/ 4 h 8"/>
                <a:gd name="T20" fmla="*/ 16 w 16"/>
                <a:gd name="T21" fmla="*/ 2 h 8"/>
                <a:gd name="T22" fmla="*/ 14 w 1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14" y="0"/>
                  </a:moveTo>
                  <a:cubicBezTo>
                    <a:pt x="2" y="0"/>
                    <a:pt x="2" y="0"/>
                    <a:pt x="2" y="0"/>
                  </a:cubicBezTo>
                  <a:cubicBezTo>
                    <a:pt x="1" y="0"/>
                    <a:pt x="0" y="1"/>
                    <a:pt x="0" y="2"/>
                  </a:cubicBezTo>
                  <a:cubicBezTo>
                    <a:pt x="0" y="3"/>
                    <a:pt x="1" y="4"/>
                    <a:pt x="2" y="4"/>
                  </a:cubicBezTo>
                  <a:cubicBezTo>
                    <a:pt x="6" y="4"/>
                    <a:pt x="6" y="4"/>
                    <a:pt x="6" y="4"/>
                  </a:cubicBezTo>
                  <a:cubicBezTo>
                    <a:pt x="6" y="6"/>
                    <a:pt x="6" y="6"/>
                    <a:pt x="6" y="6"/>
                  </a:cubicBezTo>
                  <a:cubicBezTo>
                    <a:pt x="6" y="7"/>
                    <a:pt x="7" y="8"/>
                    <a:pt x="8" y="8"/>
                  </a:cubicBezTo>
                  <a:cubicBezTo>
                    <a:pt x="9" y="8"/>
                    <a:pt x="10" y="7"/>
                    <a:pt x="10" y="6"/>
                  </a:cubicBezTo>
                  <a:cubicBezTo>
                    <a:pt x="10" y="4"/>
                    <a:pt x="10" y="4"/>
                    <a:pt x="10" y="4"/>
                  </a:cubicBezTo>
                  <a:cubicBezTo>
                    <a:pt x="14" y="4"/>
                    <a:pt x="14" y="4"/>
                    <a:pt x="14" y="4"/>
                  </a:cubicBezTo>
                  <a:cubicBezTo>
                    <a:pt x="15" y="4"/>
                    <a:pt x="16" y="3"/>
                    <a:pt x="16" y="2"/>
                  </a:cubicBezTo>
                  <a:cubicBezTo>
                    <a:pt x="16" y="1"/>
                    <a:pt x="15"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5" name="Freeform 66">
              <a:extLst>
                <a:ext uri="{FF2B5EF4-FFF2-40B4-BE49-F238E27FC236}">
                  <a16:creationId xmlns:a16="http://schemas.microsoft.com/office/drawing/2014/main" id="{4D79CBB2-E51D-1D70-C73E-28EAB06A3F9D}"/>
                </a:ext>
              </a:extLst>
            </p:cNvPr>
            <p:cNvSpPr>
              <a:spLocks/>
            </p:cNvSpPr>
            <p:nvPr/>
          </p:nvSpPr>
          <p:spPr bwMode="auto">
            <a:xfrm>
              <a:off x="7805738" y="3338513"/>
              <a:ext cx="187325" cy="196850"/>
            </a:xfrm>
            <a:custGeom>
              <a:avLst/>
              <a:gdLst>
                <a:gd name="T0" fmla="*/ 25 w 50"/>
                <a:gd name="T1" fmla="*/ 0 h 52"/>
                <a:gd name="T2" fmla="*/ 0 w 50"/>
                <a:gd name="T3" fmla="*/ 24 h 52"/>
                <a:gd name="T4" fmla="*/ 17 w 50"/>
                <a:gd name="T5" fmla="*/ 47 h 52"/>
                <a:gd name="T6" fmla="*/ 17 w 50"/>
                <a:gd name="T7" fmla="*/ 50 h 52"/>
                <a:gd name="T8" fmla="*/ 19 w 50"/>
                <a:gd name="T9" fmla="*/ 52 h 52"/>
                <a:gd name="T10" fmla="*/ 31 w 50"/>
                <a:gd name="T11" fmla="*/ 52 h 52"/>
                <a:gd name="T12" fmla="*/ 33 w 50"/>
                <a:gd name="T13" fmla="*/ 50 h 52"/>
                <a:gd name="T14" fmla="*/ 33 w 50"/>
                <a:gd name="T15" fmla="*/ 47 h 52"/>
                <a:gd name="T16" fmla="*/ 50 w 50"/>
                <a:gd name="T17" fmla="*/ 24 h 52"/>
                <a:gd name="T18" fmla="*/ 25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4"/>
                  </a:cubicBezTo>
                  <a:cubicBezTo>
                    <a:pt x="0" y="34"/>
                    <a:pt x="7" y="43"/>
                    <a:pt x="17" y="47"/>
                  </a:cubicBezTo>
                  <a:cubicBezTo>
                    <a:pt x="17" y="50"/>
                    <a:pt x="17" y="50"/>
                    <a:pt x="17" y="50"/>
                  </a:cubicBezTo>
                  <a:cubicBezTo>
                    <a:pt x="17" y="51"/>
                    <a:pt x="18" y="52"/>
                    <a:pt x="19" y="52"/>
                  </a:cubicBezTo>
                  <a:cubicBezTo>
                    <a:pt x="31" y="52"/>
                    <a:pt x="31" y="52"/>
                    <a:pt x="31" y="52"/>
                  </a:cubicBezTo>
                  <a:cubicBezTo>
                    <a:pt x="32" y="52"/>
                    <a:pt x="33" y="51"/>
                    <a:pt x="33" y="50"/>
                  </a:cubicBezTo>
                  <a:cubicBezTo>
                    <a:pt x="33" y="47"/>
                    <a:pt x="33" y="47"/>
                    <a:pt x="33" y="47"/>
                  </a:cubicBezTo>
                  <a:cubicBezTo>
                    <a:pt x="43" y="43"/>
                    <a:pt x="50" y="34"/>
                    <a:pt x="50" y="24"/>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26" name="Group 325">
            <a:extLst>
              <a:ext uri="{FF2B5EF4-FFF2-40B4-BE49-F238E27FC236}">
                <a16:creationId xmlns:a16="http://schemas.microsoft.com/office/drawing/2014/main" id="{3701B293-1FA8-3793-F3F9-BF57804FF733}"/>
              </a:ext>
            </a:extLst>
          </p:cNvPr>
          <p:cNvGrpSpPr/>
          <p:nvPr/>
        </p:nvGrpSpPr>
        <p:grpSpPr>
          <a:xfrm>
            <a:off x="7167791" y="2028396"/>
            <a:ext cx="297821" cy="272894"/>
            <a:chOff x="4833938" y="1082675"/>
            <a:chExt cx="360363" cy="330201"/>
          </a:xfrm>
        </p:grpSpPr>
        <p:sp>
          <p:nvSpPr>
            <p:cNvPr id="327" name="Freeform 267">
              <a:extLst>
                <a:ext uri="{FF2B5EF4-FFF2-40B4-BE49-F238E27FC236}">
                  <a16:creationId xmlns:a16="http://schemas.microsoft.com/office/drawing/2014/main" id="{CDA41CF7-583E-0493-816D-AD6F49C788C6}"/>
                </a:ext>
              </a:extLst>
            </p:cNvPr>
            <p:cNvSpPr>
              <a:spLocks/>
            </p:cNvSpPr>
            <p:nvPr/>
          </p:nvSpPr>
          <p:spPr bwMode="auto">
            <a:xfrm>
              <a:off x="4976813" y="1195388"/>
              <a:ext cx="52388" cy="49213"/>
            </a:xfrm>
            <a:custGeom>
              <a:avLst/>
              <a:gdLst>
                <a:gd name="T0" fmla="*/ 14 w 14"/>
                <a:gd name="T1" fmla="*/ 4 h 13"/>
                <a:gd name="T2" fmla="*/ 3 w 14"/>
                <a:gd name="T3" fmla="*/ 0 h 13"/>
                <a:gd name="T4" fmla="*/ 1 w 14"/>
                <a:gd name="T5" fmla="*/ 1 h 13"/>
                <a:gd name="T6" fmla="*/ 0 w 14"/>
                <a:gd name="T7" fmla="*/ 3 h 13"/>
                <a:gd name="T8" fmla="*/ 4 w 14"/>
                <a:gd name="T9" fmla="*/ 13 h 13"/>
                <a:gd name="T10" fmla="*/ 14 w 14"/>
                <a:gd name="T11" fmla="*/ 4 h 13"/>
              </a:gdLst>
              <a:ahLst/>
              <a:cxnLst>
                <a:cxn ang="0">
                  <a:pos x="T0" y="T1"/>
                </a:cxn>
                <a:cxn ang="0">
                  <a:pos x="T2" y="T3"/>
                </a:cxn>
                <a:cxn ang="0">
                  <a:pos x="T4" y="T5"/>
                </a:cxn>
                <a:cxn ang="0">
                  <a:pos x="T6" y="T7"/>
                </a:cxn>
                <a:cxn ang="0">
                  <a:pos x="T8" y="T9"/>
                </a:cxn>
                <a:cxn ang="0">
                  <a:pos x="T10" y="T11"/>
                </a:cxn>
              </a:cxnLst>
              <a:rect l="0" t="0" r="r" b="b"/>
              <a:pathLst>
                <a:path w="14" h="13">
                  <a:moveTo>
                    <a:pt x="14" y="4"/>
                  </a:moveTo>
                  <a:cubicBezTo>
                    <a:pt x="3" y="0"/>
                    <a:pt x="3" y="0"/>
                    <a:pt x="3" y="0"/>
                  </a:cubicBezTo>
                  <a:cubicBezTo>
                    <a:pt x="2" y="0"/>
                    <a:pt x="1" y="0"/>
                    <a:pt x="1" y="1"/>
                  </a:cubicBezTo>
                  <a:cubicBezTo>
                    <a:pt x="0" y="1"/>
                    <a:pt x="0" y="2"/>
                    <a:pt x="0" y="3"/>
                  </a:cubicBezTo>
                  <a:cubicBezTo>
                    <a:pt x="4" y="13"/>
                    <a:pt x="4" y="13"/>
                    <a:pt x="4" y="13"/>
                  </a:cubicBezTo>
                  <a:lnTo>
                    <a:pt x="1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8" name="Freeform 268">
              <a:extLst>
                <a:ext uri="{FF2B5EF4-FFF2-40B4-BE49-F238E27FC236}">
                  <a16:creationId xmlns:a16="http://schemas.microsoft.com/office/drawing/2014/main" id="{ADD7213D-0C72-337F-C1A1-495293A73C4D}"/>
                </a:ext>
              </a:extLst>
            </p:cNvPr>
            <p:cNvSpPr>
              <a:spLocks/>
            </p:cNvSpPr>
            <p:nvPr/>
          </p:nvSpPr>
          <p:spPr bwMode="auto">
            <a:xfrm>
              <a:off x="4999038" y="1217613"/>
              <a:ext cx="195263" cy="195263"/>
            </a:xfrm>
            <a:custGeom>
              <a:avLst/>
              <a:gdLst>
                <a:gd name="T0" fmla="*/ 50 w 52"/>
                <a:gd name="T1" fmla="*/ 39 h 52"/>
                <a:gd name="T2" fmla="*/ 11 w 52"/>
                <a:gd name="T3" fmla="*/ 0 h 52"/>
                <a:gd name="T4" fmla="*/ 0 w 52"/>
                <a:gd name="T5" fmla="*/ 11 h 52"/>
                <a:gd name="T6" fmla="*/ 39 w 52"/>
                <a:gd name="T7" fmla="*/ 49 h 52"/>
                <a:gd name="T8" fmla="*/ 44 w 52"/>
                <a:gd name="T9" fmla="*/ 52 h 52"/>
                <a:gd name="T10" fmla="*/ 50 w 52"/>
                <a:gd name="T11" fmla="*/ 49 h 52"/>
                <a:gd name="T12" fmla="*/ 52 w 52"/>
                <a:gd name="T13" fmla="*/ 44 h 52"/>
                <a:gd name="T14" fmla="*/ 50 w 52"/>
                <a:gd name="T15" fmla="*/ 39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2">
                  <a:moveTo>
                    <a:pt x="50" y="39"/>
                  </a:moveTo>
                  <a:cubicBezTo>
                    <a:pt x="11" y="0"/>
                    <a:pt x="11" y="0"/>
                    <a:pt x="11" y="0"/>
                  </a:cubicBezTo>
                  <a:cubicBezTo>
                    <a:pt x="0" y="11"/>
                    <a:pt x="0" y="11"/>
                    <a:pt x="0" y="11"/>
                  </a:cubicBezTo>
                  <a:cubicBezTo>
                    <a:pt x="39" y="49"/>
                    <a:pt x="39" y="49"/>
                    <a:pt x="39" y="49"/>
                  </a:cubicBezTo>
                  <a:cubicBezTo>
                    <a:pt x="40" y="51"/>
                    <a:pt x="42" y="52"/>
                    <a:pt x="44" y="52"/>
                  </a:cubicBezTo>
                  <a:cubicBezTo>
                    <a:pt x="46" y="52"/>
                    <a:pt x="48" y="51"/>
                    <a:pt x="50" y="49"/>
                  </a:cubicBezTo>
                  <a:cubicBezTo>
                    <a:pt x="51" y="48"/>
                    <a:pt x="52" y="46"/>
                    <a:pt x="52" y="44"/>
                  </a:cubicBezTo>
                  <a:cubicBezTo>
                    <a:pt x="52" y="42"/>
                    <a:pt x="51" y="40"/>
                    <a:pt x="50"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9" name="Freeform 269">
              <a:extLst>
                <a:ext uri="{FF2B5EF4-FFF2-40B4-BE49-F238E27FC236}">
                  <a16:creationId xmlns:a16="http://schemas.microsoft.com/office/drawing/2014/main" id="{8B8742A9-760C-1D83-853E-2B2E5D1EBE62}"/>
                </a:ext>
              </a:extLst>
            </p:cNvPr>
            <p:cNvSpPr>
              <a:spLocks noEditPoints="1"/>
            </p:cNvSpPr>
            <p:nvPr/>
          </p:nvSpPr>
          <p:spPr bwMode="auto">
            <a:xfrm>
              <a:off x="4833938" y="1082675"/>
              <a:ext cx="360363" cy="255588"/>
            </a:xfrm>
            <a:custGeom>
              <a:avLst/>
              <a:gdLst>
                <a:gd name="T0" fmla="*/ 86 w 96"/>
                <a:gd name="T1" fmla="*/ 0 h 68"/>
                <a:gd name="T2" fmla="*/ 10 w 96"/>
                <a:gd name="T3" fmla="*/ 0 h 68"/>
                <a:gd name="T4" fmla="*/ 0 w 96"/>
                <a:gd name="T5" fmla="*/ 10 h 68"/>
                <a:gd name="T6" fmla="*/ 0 w 96"/>
                <a:gd name="T7" fmla="*/ 58 h 68"/>
                <a:gd name="T8" fmla="*/ 10 w 96"/>
                <a:gd name="T9" fmla="*/ 68 h 68"/>
                <a:gd name="T10" fmla="*/ 60 w 96"/>
                <a:gd name="T11" fmla="*/ 68 h 68"/>
                <a:gd name="T12" fmla="*/ 52 w 96"/>
                <a:gd name="T13" fmla="*/ 60 h 68"/>
                <a:gd name="T14" fmla="*/ 30 w 96"/>
                <a:gd name="T15" fmla="*/ 60 h 68"/>
                <a:gd name="T16" fmla="*/ 28 w 96"/>
                <a:gd name="T17" fmla="*/ 58 h 68"/>
                <a:gd name="T18" fmla="*/ 28 w 96"/>
                <a:gd name="T19" fmla="*/ 10 h 68"/>
                <a:gd name="T20" fmla="*/ 30 w 96"/>
                <a:gd name="T21" fmla="*/ 8 h 68"/>
                <a:gd name="T22" fmla="*/ 86 w 96"/>
                <a:gd name="T23" fmla="*/ 8 h 68"/>
                <a:gd name="T24" fmla="*/ 88 w 96"/>
                <a:gd name="T25" fmla="*/ 10 h 68"/>
                <a:gd name="T26" fmla="*/ 88 w 96"/>
                <a:gd name="T27" fmla="*/ 58 h 68"/>
                <a:gd name="T28" fmla="*/ 86 w 96"/>
                <a:gd name="T29" fmla="*/ 60 h 68"/>
                <a:gd name="T30" fmla="*/ 85 w 96"/>
                <a:gd name="T31" fmla="*/ 60 h 68"/>
                <a:gd name="T32" fmla="*/ 91 w 96"/>
                <a:gd name="T33" fmla="*/ 66 h 68"/>
                <a:gd name="T34" fmla="*/ 96 w 96"/>
                <a:gd name="T35" fmla="*/ 58 h 68"/>
                <a:gd name="T36" fmla="*/ 96 w 96"/>
                <a:gd name="T37" fmla="*/ 10 h 68"/>
                <a:gd name="T38" fmla="*/ 86 w 96"/>
                <a:gd name="T39" fmla="*/ 0 h 68"/>
                <a:gd name="T40" fmla="*/ 24 w 96"/>
                <a:gd name="T41" fmla="*/ 58 h 68"/>
                <a:gd name="T42" fmla="*/ 22 w 96"/>
                <a:gd name="T43" fmla="*/ 60 h 68"/>
                <a:gd name="T44" fmla="*/ 10 w 96"/>
                <a:gd name="T45" fmla="*/ 60 h 68"/>
                <a:gd name="T46" fmla="*/ 8 w 96"/>
                <a:gd name="T47" fmla="*/ 58 h 68"/>
                <a:gd name="T48" fmla="*/ 8 w 96"/>
                <a:gd name="T49" fmla="*/ 48 h 68"/>
                <a:gd name="T50" fmla="*/ 8 w 96"/>
                <a:gd name="T51" fmla="*/ 48 h 68"/>
                <a:gd name="T52" fmla="*/ 24 w 96"/>
                <a:gd name="T53" fmla="*/ 48 h 68"/>
                <a:gd name="T54" fmla="*/ 24 w 96"/>
                <a:gd name="T55" fmla="*/ 58 h 68"/>
                <a:gd name="T56" fmla="*/ 24 w 96"/>
                <a:gd name="T57" fmla="*/ 44 h 68"/>
                <a:gd name="T58" fmla="*/ 8 w 96"/>
                <a:gd name="T59" fmla="*/ 44 h 68"/>
                <a:gd name="T60" fmla="*/ 8 w 96"/>
                <a:gd name="T61" fmla="*/ 44 h 68"/>
                <a:gd name="T62" fmla="*/ 8 w 96"/>
                <a:gd name="T63" fmla="*/ 36 h 68"/>
                <a:gd name="T64" fmla="*/ 8 w 96"/>
                <a:gd name="T65" fmla="*/ 36 h 68"/>
                <a:gd name="T66" fmla="*/ 24 w 96"/>
                <a:gd name="T67" fmla="*/ 36 h 68"/>
                <a:gd name="T68" fmla="*/ 24 w 96"/>
                <a:gd name="T69" fmla="*/ 44 h 68"/>
                <a:gd name="T70" fmla="*/ 24 w 96"/>
                <a:gd name="T71" fmla="*/ 32 h 68"/>
                <a:gd name="T72" fmla="*/ 8 w 96"/>
                <a:gd name="T73" fmla="*/ 32 h 68"/>
                <a:gd name="T74" fmla="*/ 8 w 96"/>
                <a:gd name="T75" fmla="*/ 32 h 68"/>
                <a:gd name="T76" fmla="*/ 8 w 96"/>
                <a:gd name="T77" fmla="*/ 24 h 68"/>
                <a:gd name="T78" fmla="*/ 8 w 96"/>
                <a:gd name="T79" fmla="*/ 24 h 68"/>
                <a:gd name="T80" fmla="*/ 24 w 96"/>
                <a:gd name="T81" fmla="*/ 24 h 68"/>
                <a:gd name="T82" fmla="*/ 24 w 96"/>
                <a:gd name="T83" fmla="*/ 32 h 68"/>
                <a:gd name="T84" fmla="*/ 24 w 96"/>
                <a:gd name="T85" fmla="*/ 20 h 68"/>
                <a:gd name="T86" fmla="*/ 8 w 96"/>
                <a:gd name="T87" fmla="*/ 20 h 68"/>
                <a:gd name="T88" fmla="*/ 8 w 96"/>
                <a:gd name="T89" fmla="*/ 20 h 68"/>
                <a:gd name="T90" fmla="*/ 8 w 96"/>
                <a:gd name="T91" fmla="*/ 10 h 68"/>
                <a:gd name="T92" fmla="*/ 10 w 96"/>
                <a:gd name="T93" fmla="*/ 8 h 68"/>
                <a:gd name="T94" fmla="*/ 22 w 96"/>
                <a:gd name="T95" fmla="*/ 8 h 68"/>
                <a:gd name="T96" fmla="*/ 24 w 96"/>
                <a:gd name="T97" fmla="*/ 10 h 68"/>
                <a:gd name="T98" fmla="*/ 24 w 96"/>
                <a:gd name="T99"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68">
                  <a:moveTo>
                    <a:pt x="86" y="0"/>
                  </a:moveTo>
                  <a:cubicBezTo>
                    <a:pt x="10" y="0"/>
                    <a:pt x="10" y="0"/>
                    <a:pt x="10" y="0"/>
                  </a:cubicBezTo>
                  <a:cubicBezTo>
                    <a:pt x="4" y="0"/>
                    <a:pt x="0" y="4"/>
                    <a:pt x="0" y="10"/>
                  </a:cubicBezTo>
                  <a:cubicBezTo>
                    <a:pt x="0" y="58"/>
                    <a:pt x="0" y="58"/>
                    <a:pt x="0" y="58"/>
                  </a:cubicBezTo>
                  <a:cubicBezTo>
                    <a:pt x="0" y="64"/>
                    <a:pt x="4" y="68"/>
                    <a:pt x="10" y="68"/>
                  </a:cubicBezTo>
                  <a:cubicBezTo>
                    <a:pt x="60" y="68"/>
                    <a:pt x="60" y="68"/>
                    <a:pt x="60" y="68"/>
                  </a:cubicBezTo>
                  <a:cubicBezTo>
                    <a:pt x="52" y="60"/>
                    <a:pt x="52" y="60"/>
                    <a:pt x="52" y="60"/>
                  </a:cubicBezTo>
                  <a:cubicBezTo>
                    <a:pt x="30" y="60"/>
                    <a:pt x="30" y="60"/>
                    <a:pt x="30" y="60"/>
                  </a:cubicBezTo>
                  <a:cubicBezTo>
                    <a:pt x="29" y="60"/>
                    <a:pt x="28" y="59"/>
                    <a:pt x="28" y="58"/>
                  </a:cubicBezTo>
                  <a:cubicBezTo>
                    <a:pt x="28" y="10"/>
                    <a:pt x="28" y="10"/>
                    <a:pt x="28" y="10"/>
                  </a:cubicBezTo>
                  <a:cubicBezTo>
                    <a:pt x="28" y="9"/>
                    <a:pt x="29" y="8"/>
                    <a:pt x="30" y="8"/>
                  </a:cubicBezTo>
                  <a:cubicBezTo>
                    <a:pt x="86" y="8"/>
                    <a:pt x="86" y="8"/>
                    <a:pt x="86" y="8"/>
                  </a:cubicBezTo>
                  <a:cubicBezTo>
                    <a:pt x="87" y="8"/>
                    <a:pt x="88" y="9"/>
                    <a:pt x="88" y="10"/>
                  </a:cubicBezTo>
                  <a:cubicBezTo>
                    <a:pt x="88" y="58"/>
                    <a:pt x="88" y="58"/>
                    <a:pt x="88" y="58"/>
                  </a:cubicBezTo>
                  <a:cubicBezTo>
                    <a:pt x="88" y="59"/>
                    <a:pt x="87" y="60"/>
                    <a:pt x="86" y="60"/>
                  </a:cubicBezTo>
                  <a:cubicBezTo>
                    <a:pt x="85" y="60"/>
                    <a:pt x="85" y="60"/>
                    <a:pt x="85" y="60"/>
                  </a:cubicBezTo>
                  <a:cubicBezTo>
                    <a:pt x="91" y="66"/>
                    <a:pt x="91" y="66"/>
                    <a:pt x="91" y="66"/>
                  </a:cubicBezTo>
                  <a:cubicBezTo>
                    <a:pt x="94" y="65"/>
                    <a:pt x="96" y="62"/>
                    <a:pt x="96" y="58"/>
                  </a:cubicBezTo>
                  <a:cubicBezTo>
                    <a:pt x="96" y="10"/>
                    <a:pt x="96" y="10"/>
                    <a:pt x="96" y="10"/>
                  </a:cubicBezTo>
                  <a:cubicBezTo>
                    <a:pt x="96" y="4"/>
                    <a:pt x="92" y="0"/>
                    <a:pt x="86" y="0"/>
                  </a:cubicBezTo>
                  <a:close/>
                  <a:moveTo>
                    <a:pt x="24" y="58"/>
                  </a:moveTo>
                  <a:cubicBezTo>
                    <a:pt x="24" y="59"/>
                    <a:pt x="23" y="60"/>
                    <a:pt x="22" y="60"/>
                  </a:cubicBezTo>
                  <a:cubicBezTo>
                    <a:pt x="10" y="60"/>
                    <a:pt x="10" y="60"/>
                    <a:pt x="10" y="60"/>
                  </a:cubicBezTo>
                  <a:cubicBezTo>
                    <a:pt x="9" y="60"/>
                    <a:pt x="8" y="59"/>
                    <a:pt x="8" y="58"/>
                  </a:cubicBezTo>
                  <a:cubicBezTo>
                    <a:pt x="8" y="48"/>
                    <a:pt x="8" y="48"/>
                    <a:pt x="8" y="48"/>
                  </a:cubicBezTo>
                  <a:cubicBezTo>
                    <a:pt x="8" y="48"/>
                    <a:pt x="8" y="48"/>
                    <a:pt x="8" y="48"/>
                  </a:cubicBezTo>
                  <a:cubicBezTo>
                    <a:pt x="24" y="48"/>
                    <a:pt x="24" y="48"/>
                    <a:pt x="24" y="48"/>
                  </a:cubicBezTo>
                  <a:lnTo>
                    <a:pt x="24" y="58"/>
                  </a:lnTo>
                  <a:close/>
                  <a:moveTo>
                    <a:pt x="24" y="44"/>
                  </a:moveTo>
                  <a:cubicBezTo>
                    <a:pt x="8" y="44"/>
                    <a:pt x="8" y="44"/>
                    <a:pt x="8" y="44"/>
                  </a:cubicBezTo>
                  <a:cubicBezTo>
                    <a:pt x="8" y="44"/>
                    <a:pt x="8" y="44"/>
                    <a:pt x="8" y="44"/>
                  </a:cubicBezTo>
                  <a:cubicBezTo>
                    <a:pt x="8" y="36"/>
                    <a:pt x="8" y="36"/>
                    <a:pt x="8" y="36"/>
                  </a:cubicBezTo>
                  <a:cubicBezTo>
                    <a:pt x="8" y="36"/>
                    <a:pt x="8" y="36"/>
                    <a:pt x="8" y="36"/>
                  </a:cubicBezTo>
                  <a:cubicBezTo>
                    <a:pt x="24" y="36"/>
                    <a:pt x="24" y="36"/>
                    <a:pt x="24" y="36"/>
                  </a:cubicBezTo>
                  <a:lnTo>
                    <a:pt x="24" y="44"/>
                  </a:lnTo>
                  <a:close/>
                  <a:moveTo>
                    <a:pt x="24" y="32"/>
                  </a:moveTo>
                  <a:cubicBezTo>
                    <a:pt x="8" y="32"/>
                    <a:pt x="8" y="32"/>
                    <a:pt x="8" y="32"/>
                  </a:cubicBezTo>
                  <a:cubicBezTo>
                    <a:pt x="8" y="32"/>
                    <a:pt x="8" y="32"/>
                    <a:pt x="8" y="32"/>
                  </a:cubicBezTo>
                  <a:cubicBezTo>
                    <a:pt x="8" y="24"/>
                    <a:pt x="8" y="24"/>
                    <a:pt x="8" y="24"/>
                  </a:cubicBezTo>
                  <a:cubicBezTo>
                    <a:pt x="8" y="24"/>
                    <a:pt x="8" y="24"/>
                    <a:pt x="8" y="24"/>
                  </a:cubicBezTo>
                  <a:cubicBezTo>
                    <a:pt x="24" y="24"/>
                    <a:pt x="24" y="24"/>
                    <a:pt x="24" y="24"/>
                  </a:cubicBezTo>
                  <a:lnTo>
                    <a:pt x="24" y="32"/>
                  </a:lnTo>
                  <a:close/>
                  <a:moveTo>
                    <a:pt x="24" y="20"/>
                  </a:moveTo>
                  <a:cubicBezTo>
                    <a:pt x="8" y="20"/>
                    <a:pt x="8" y="20"/>
                    <a:pt x="8" y="20"/>
                  </a:cubicBezTo>
                  <a:cubicBezTo>
                    <a:pt x="8" y="20"/>
                    <a:pt x="8" y="20"/>
                    <a:pt x="8" y="20"/>
                  </a:cubicBezTo>
                  <a:cubicBezTo>
                    <a:pt x="8" y="10"/>
                    <a:pt x="8" y="10"/>
                    <a:pt x="8" y="10"/>
                  </a:cubicBezTo>
                  <a:cubicBezTo>
                    <a:pt x="8" y="9"/>
                    <a:pt x="9" y="8"/>
                    <a:pt x="10" y="8"/>
                  </a:cubicBezTo>
                  <a:cubicBezTo>
                    <a:pt x="22" y="8"/>
                    <a:pt x="22" y="8"/>
                    <a:pt x="22" y="8"/>
                  </a:cubicBezTo>
                  <a:cubicBezTo>
                    <a:pt x="23" y="8"/>
                    <a:pt x="24" y="9"/>
                    <a:pt x="24" y="10"/>
                  </a:cubicBezTo>
                  <a:lnTo>
                    <a:pt x="2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30" name="Group 329">
            <a:extLst>
              <a:ext uri="{FF2B5EF4-FFF2-40B4-BE49-F238E27FC236}">
                <a16:creationId xmlns:a16="http://schemas.microsoft.com/office/drawing/2014/main" id="{C528DC79-E455-CA57-EB26-139BF84D291E}"/>
              </a:ext>
            </a:extLst>
          </p:cNvPr>
          <p:cNvGrpSpPr/>
          <p:nvPr/>
        </p:nvGrpSpPr>
        <p:grpSpPr>
          <a:xfrm>
            <a:off x="7167791" y="4403593"/>
            <a:ext cx="297821" cy="299132"/>
            <a:chOff x="4113213" y="2163763"/>
            <a:chExt cx="360363" cy="361950"/>
          </a:xfrm>
        </p:grpSpPr>
        <p:sp>
          <p:nvSpPr>
            <p:cNvPr id="331" name="Freeform 185">
              <a:extLst>
                <a:ext uri="{FF2B5EF4-FFF2-40B4-BE49-F238E27FC236}">
                  <a16:creationId xmlns:a16="http://schemas.microsoft.com/office/drawing/2014/main" id="{DE0203CD-E5BD-D202-12D7-3952BE7D5A11}"/>
                </a:ext>
              </a:extLst>
            </p:cNvPr>
            <p:cNvSpPr>
              <a:spLocks/>
            </p:cNvSpPr>
            <p:nvPr/>
          </p:nvSpPr>
          <p:spPr bwMode="auto">
            <a:xfrm>
              <a:off x="4314825" y="2382838"/>
              <a:ext cx="120650" cy="120650"/>
            </a:xfrm>
            <a:custGeom>
              <a:avLst/>
              <a:gdLst>
                <a:gd name="T0" fmla="*/ 45 w 76"/>
                <a:gd name="T1" fmla="*/ 0 h 76"/>
                <a:gd name="T2" fmla="*/ 0 w 76"/>
                <a:gd name="T3" fmla="*/ 45 h 76"/>
                <a:gd name="T4" fmla="*/ 31 w 76"/>
                <a:gd name="T5" fmla="*/ 76 h 76"/>
                <a:gd name="T6" fmla="*/ 76 w 76"/>
                <a:gd name="T7" fmla="*/ 30 h 76"/>
                <a:gd name="T8" fmla="*/ 45 w 76"/>
                <a:gd name="T9" fmla="*/ 0 h 76"/>
              </a:gdLst>
              <a:ahLst/>
              <a:cxnLst>
                <a:cxn ang="0">
                  <a:pos x="T0" y="T1"/>
                </a:cxn>
                <a:cxn ang="0">
                  <a:pos x="T2" y="T3"/>
                </a:cxn>
                <a:cxn ang="0">
                  <a:pos x="T4" y="T5"/>
                </a:cxn>
                <a:cxn ang="0">
                  <a:pos x="T6" y="T7"/>
                </a:cxn>
                <a:cxn ang="0">
                  <a:pos x="T8" y="T9"/>
                </a:cxn>
              </a:cxnLst>
              <a:rect l="0" t="0" r="r" b="b"/>
              <a:pathLst>
                <a:path w="76" h="76">
                  <a:moveTo>
                    <a:pt x="45" y="0"/>
                  </a:moveTo>
                  <a:lnTo>
                    <a:pt x="0" y="45"/>
                  </a:lnTo>
                  <a:lnTo>
                    <a:pt x="31" y="76"/>
                  </a:lnTo>
                  <a:lnTo>
                    <a:pt x="76" y="3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2" name="Freeform 186">
              <a:extLst>
                <a:ext uri="{FF2B5EF4-FFF2-40B4-BE49-F238E27FC236}">
                  <a16:creationId xmlns:a16="http://schemas.microsoft.com/office/drawing/2014/main" id="{72201B99-A154-576D-A38B-7F160A33DFCE}"/>
                </a:ext>
              </a:extLst>
            </p:cNvPr>
            <p:cNvSpPr>
              <a:spLocks/>
            </p:cNvSpPr>
            <p:nvPr/>
          </p:nvSpPr>
          <p:spPr bwMode="auto">
            <a:xfrm>
              <a:off x="4292600" y="246856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3" name="Freeform 187">
              <a:extLst>
                <a:ext uri="{FF2B5EF4-FFF2-40B4-BE49-F238E27FC236}">
                  <a16:creationId xmlns:a16="http://schemas.microsoft.com/office/drawing/2014/main" id="{41306514-7302-12FC-7A97-7C385029F19B}"/>
                </a:ext>
              </a:extLst>
            </p:cNvPr>
            <p:cNvSpPr>
              <a:spLocks/>
            </p:cNvSpPr>
            <p:nvPr/>
          </p:nvSpPr>
          <p:spPr bwMode="auto">
            <a:xfrm>
              <a:off x="4398963" y="234473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4" name="Freeform 188">
              <a:extLst>
                <a:ext uri="{FF2B5EF4-FFF2-40B4-BE49-F238E27FC236}">
                  <a16:creationId xmlns:a16="http://schemas.microsoft.com/office/drawing/2014/main" id="{847EC433-FE3B-EA12-0ED8-37D23B56BB9E}"/>
                </a:ext>
              </a:extLst>
            </p:cNvPr>
            <p:cNvSpPr>
              <a:spLocks noEditPoints="1"/>
            </p:cNvSpPr>
            <p:nvPr/>
          </p:nvSpPr>
          <p:spPr bwMode="auto">
            <a:xfrm>
              <a:off x="4113213" y="2163763"/>
              <a:ext cx="255588" cy="331788"/>
            </a:xfrm>
            <a:custGeom>
              <a:avLst/>
              <a:gdLst>
                <a:gd name="T0" fmla="*/ 48 w 68"/>
                <a:gd name="T1" fmla="*/ 78 h 88"/>
                <a:gd name="T2" fmla="*/ 50 w 68"/>
                <a:gd name="T3" fmla="*/ 76 h 88"/>
                <a:gd name="T4" fmla="*/ 68 w 68"/>
                <a:gd name="T5" fmla="*/ 58 h 88"/>
                <a:gd name="T6" fmla="*/ 68 w 68"/>
                <a:gd name="T7" fmla="*/ 22 h 88"/>
                <a:gd name="T8" fmla="*/ 67 w 68"/>
                <a:gd name="T9" fmla="*/ 21 h 88"/>
                <a:gd name="T10" fmla="*/ 47 w 68"/>
                <a:gd name="T11" fmla="*/ 1 h 88"/>
                <a:gd name="T12" fmla="*/ 46 w 68"/>
                <a:gd name="T13" fmla="*/ 0 h 88"/>
                <a:gd name="T14" fmla="*/ 2 w 68"/>
                <a:gd name="T15" fmla="*/ 0 h 88"/>
                <a:gd name="T16" fmla="*/ 0 w 68"/>
                <a:gd name="T17" fmla="*/ 2 h 88"/>
                <a:gd name="T18" fmla="*/ 0 w 68"/>
                <a:gd name="T19" fmla="*/ 86 h 88"/>
                <a:gd name="T20" fmla="*/ 2 w 68"/>
                <a:gd name="T21" fmla="*/ 88 h 88"/>
                <a:gd name="T22" fmla="*/ 45 w 68"/>
                <a:gd name="T23" fmla="*/ 88 h 88"/>
                <a:gd name="T24" fmla="*/ 48 w 68"/>
                <a:gd name="T25" fmla="*/ 78 h 88"/>
                <a:gd name="T26" fmla="*/ 46 w 68"/>
                <a:gd name="T27" fmla="*/ 2 h 88"/>
                <a:gd name="T28" fmla="*/ 66 w 68"/>
                <a:gd name="T29" fmla="*/ 22 h 88"/>
                <a:gd name="T30" fmla="*/ 46 w 68"/>
                <a:gd name="T31" fmla="*/ 22 h 88"/>
                <a:gd name="T32" fmla="*/ 46 w 68"/>
                <a:gd name="T33" fmla="*/ 2 h 88"/>
                <a:gd name="T34" fmla="*/ 36 w 68"/>
                <a:gd name="T35" fmla="*/ 40 h 88"/>
                <a:gd name="T36" fmla="*/ 52 w 68"/>
                <a:gd name="T37" fmla="*/ 40 h 88"/>
                <a:gd name="T38" fmla="*/ 54 w 68"/>
                <a:gd name="T39" fmla="*/ 42 h 88"/>
                <a:gd name="T40" fmla="*/ 52 w 68"/>
                <a:gd name="T41" fmla="*/ 44 h 88"/>
                <a:gd name="T42" fmla="*/ 36 w 68"/>
                <a:gd name="T43" fmla="*/ 44 h 88"/>
                <a:gd name="T44" fmla="*/ 34 w 68"/>
                <a:gd name="T45" fmla="*/ 42 h 88"/>
                <a:gd name="T46" fmla="*/ 36 w 68"/>
                <a:gd name="T47" fmla="*/ 40 h 88"/>
                <a:gd name="T48" fmla="*/ 31 w 68"/>
                <a:gd name="T49" fmla="*/ 51 h 88"/>
                <a:gd name="T50" fmla="*/ 21 w 68"/>
                <a:gd name="T51" fmla="*/ 61 h 88"/>
                <a:gd name="T52" fmla="*/ 20 w 68"/>
                <a:gd name="T53" fmla="*/ 62 h 88"/>
                <a:gd name="T54" fmla="*/ 19 w 68"/>
                <a:gd name="T55" fmla="*/ 61 h 88"/>
                <a:gd name="T56" fmla="*/ 13 w 68"/>
                <a:gd name="T57" fmla="*/ 55 h 88"/>
                <a:gd name="T58" fmla="*/ 13 w 68"/>
                <a:gd name="T59" fmla="*/ 53 h 88"/>
                <a:gd name="T60" fmla="*/ 15 w 68"/>
                <a:gd name="T61" fmla="*/ 53 h 88"/>
                <a:gd name="T62" fmla="*/ 20 w 68"/>
                <a:gd name="T63" fmla="*/ 57 h 88"/>
                <a:gd name="T64" fmla="*/ 29 w 68"/>
                <a:gd name="T65" fmla="*/ 49 h 88"/>
                <a:gd name="T66" fmla="*/ 31 w 68"/>
                <a:gd name="T67" fmla="*/ 49 h 88"/>
                <a:gd name="T68" fmla="*/ 31 w 68"/>
                <a:gd name="T69" fmla="*/ 51 h 88"/>
                <a:gd name="T70" fmla="*/ 31 w 68"/>
                <a:gd name="T71" fmla="*/ 35 h 88"/>
                <a:gd name="T72" fmla="*/ 21 w 68"/>
                <a:gd name="T73" fmla="*/ 45 h 88"/>
                <a:gd name="T74" fmla="*/ 20 w 68"/>
                <a:gd name="T75" fmla="*/ 46 h 88"/>
                <a:gd name="T76" fmla="*/ 19 w 68"/>
                <a:gd name="T77" fmla="*/ 45 h 88"/>
                <a:gd name="T78" fmla="*/ 13 w 68"/>
                <a:gd name="T79" fmla="*/ 39 h 88"/>
                <a:gd name="T80" fmla="*/ 13 w 68"/>
                <a:gd name="T81" fmla="*/ 37 h 88"/>
                <a:gd name="T82" fmla="*/ 15 w 68"/>
                <a:gd name="T83" fmla="*/ 37 h 88"/>
                <a:gd name="T84" fmla="*/ 20 w 68"/>
                <a:gd name="T85" fmla="*/ 41 h 88"/>
                <a:gd name="T86" fmla="*/ 29 w 68"/>
                <a:gd name="T87" fmla="*/ 33 h 88"/>
                <a:gd name="T88" fmla="*/ 31 w 68"/>
                <a:gd name="T89" fmla="*/ 33 h 88"/>
                <a:gd name="T90" fmla="*/ 31 w 68"/>
                <a:gd name="T91" fmla="*/ 35 h 88"/>
                <a:gd name="T92" fmla="*/ 34 w 68"/>
                <a:gd name="T93" fmla="*/ 58 h 88"/>
                <a:gd name="T94" fmla="*/ 36 w 68"/>
                <a:gd name="T95" fmla="*/ 56 h 88"/>
                <a:gd name="T96" fmla="*/ 52 w 68"/>
                <a:gd name="T97" fmla="*/ 56 h 88"/>
                <a:gd name="T98" fmla="*/ 54 w 68"/>
                <a:gd name="T99" fmla="*/ 58 h 88"/>
                <a:gd name="T100" fmla="*/ 52 w 68"/>
                <a:gd name="T101" fmla="*/ 60 h 88"/>
                <a:gd name="T102" fmla="*/ 36 w 68"/>
                <a:gd name="T103" fmla="*/ 60 h 88"/>
                <a:gd name="T104" fmla="*/ 34 w 68"/>
                <a:gd name="T105"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88">
                  <a:moveTo>
                    <a:pt x="48" y="78"/>
                  </a:moveTo>
                  <a:cubicBezTo>
                    <a:pt x="49" y="77"/>
                    <a:pt x="49" y="76"/>
                    <a:pt x="50" y="76"/>
                  </a:cubicBezTo>
                  <a:cubicBezTo>
                    <a:pt x="68" y="58"/>
                    <a:pt x="68" y="58"/>
                    <a:pt x="68" y="58"/>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8"/>
                  </a:lnTo>
                  <a:close/>
                  <a:moveTo>
                    <a:pt x="46" y="2"/>
                  </a:moveTo>
                  <a:cubicBezTo>
                    <a:pt x="66" y="22"/>
                    <a:pt x="66" y="22"/>
                    <a:pt x="66" y="22"/>
                  </a:cubicBezTo>
                  <a:cubicBezTo>
                    <a:pt x="46" y="22"/>
                    <a:pt x="46" y="22"/>
                    <a:pt x="46" y="22"/>
                  </a:cubicBezTo>
                  <a:lnTo>
                    <a:pt x="46" y="2"/>
                  </a:lnTo>
                  <a:close/>
                  <a:moveTo>
                    <a:pt x="36" y="40"/>
                  </a:moveTo>
                  <a:cubicBezTo>
                    <a:pt x="52" y="40"/>
                    <a:pt x="52" y="40"/>
                    <a:pt x="52" y="40"/>
                  </a:cubicBezTo>
                  <a:cubicBezTo>
                    <a:pt x="53" y="40"/>
                    <a:pt x="54" y="41"/>
                    <a:pt x="54" y="42"/>
                  </a:cubicBezTo>
                  <a:cubicBezTo>
                    <a:pt x="54" y="43"/>
                    <a:pt x="53" y="44"/>
                    <a:pt x="52" y="44"/>
                  </a:cubicBezTo>
                  <a:cubicBezTo>
                    <a:pt x="36" y="44"/>
                    <a:pt x="36" y="44"/>
                    <a:pt x="36" y="44"/>
                  </a:cubicBezTo>
                  <a:cubicBezTo>
                    <a:pt x="35" y="44"/>
                    <a:pt x="34" y="43"/>
                    <a:pt x="34" y="42"/>
                  </a:cubicBezTo>
                  <a:cubicBezTo>
                    <a:pt x="34" y="41"/>
                    <a:pt x="35" y="40"/>
                    <a:pt x="36" y="40"/>
                  </a:cubicBezTo>
                  <a:close/>
                  <a:moveTo>
                    <a:pt x="31" y="51"/>
                  </a:moveTo>
                  <a:cubicBezTo>
                    <a:pt x="21" y="61"/>
                    <a:pt x="21" y="61"/>
                    <a:pt x="21" y="61"/>
                  </a:cubicBezTo>
                  <a:cubicBezTo>
                    <a:pt x="21" y="62"/>
                    <a:pt x="21" y="62"/>
                    <a:pt x="20" y="62"/>
                  </a:cubicBezTo>
                  <a:cubicBezTo>
                    <a:pt x="19" y="62"/>
                    <a:pt x="19" y="62"/>
                    <a:pt x="19" y="61"/>
                  </a:cubicBezTo>
                  <a:cubicBezTo>
                    <a:pt x="13" y="55"/>
                    <a:pt x="13" y="55"/>
                    <a:pt x="13" y="55"/>
                  </a:cubicBezTo>
                  <a:cubicBezTo>
                    <a:pt x="12" y="55"/>
                    <a:pt x="12" y="53"/>
                    <a:pt x="13" y="53"/>
                  </a:cubicBezTo>
                  <a:cubicBezTo>
                    <a:pt x="13" y="52"/>
                    <a:pt x="15" y="52"/>
                    <a:pt x="15" y="53"/>
                  </a:cubicBezTo>
                  <a:cubicBezTo>
                    <a:pt x="20" y="57"/>
                    <a:pt x="20" y="57"/>
                    <a:pt x="20" y="57"/>
                  </a:cubicBezTo>
                  <a:cubicBezTo>
                    <a:pt x="29" y="49"/>
                    <a:pt x="29" y="49"/>
                    <a:pt x="29" y="49"/>
                  </a:cubicBezTo>
                  <a:cubicBezTo>
                    <a:pt x="29" y="48"/>
                    <a:pt x="31" y="48"/>
                    <a:pt x="31" y="49"/>
                  </a:cubicBezTo>
                  <a:cubicBezTo>
                    <a:pt x="32" y="49"/>
                    <a:pt x="32" y="51"/>
                    <a:pt x="31" y="51"/>
                  </a:cubicBezTo>
                  <a:close/>
                  <a:moveTo>
                    <a:pt x="31" y="35"/>
                  </a:moveTo>
                  <a:cubicBezTo>
                    <a:pt x="21" y="45"/>
                    <a:pt x="21" y="45"/>
                    <a:pt x="21" y="45"/>
                  </a:cubicBezTo>
                  <a:cubicBezTo>
                    <a:pt x="21" y="46"/>
                    <a:pt x="21" y="46"/>
                    <a:pt x="20" y="46"/>
                  </a:cubicBezTo>
                  <a:cubicBezTo>
                    <a:pt x="19" y="46"/>
                    <a:pt x="19" y="46"/>
                    <a:pt x="19" y="45"/>
                  </a:cubicBezTo>
                  <a:cubicBezTo>
                    <a:pt x="13" y="39"/>
                    <a:pt x="13" y="39"/>
                    <a:pt x="13" y="39"/>
                  </a:cubicBezTo>
                  <a:cubicBezTo>
                    <a:pt x="12" y="39"/>
                    <a:pt x="12" y="37"/>
                    <a:pt x="13" y="37"/>
                  </a:cubicBezTo>
                  <a:cubicBezTo>
                    <a:pt x="13" y="36"/>
                    <a:pt x="15" y="36"/>
                    <a:pt x="15" y="37"/>
                  </a:cubicBezTo>
                  <a:cubicBezTo>
                    <a:pt x="20" y="41"/>
                    <a:pt x="20" y="41"/>
                    <a:pt x="20" y="41"/>
                  </a:cubicBezTo>
                  <a:cubicBezTo>
                    <a:pt x="29" y="33"/>
                    <a:pt x="29" y="33"/>
                    <a:pt x="29" y="33"/>
                  </a:cubicBezTo>
                  <a:cubicBezTo>
                    <a:pt x="29" y="32"/>
                    <a:pt x="31" y="32"/>
                    <a:pt x="31" y="33"/>
                  </a:cubicBezTo>
                  <a:cubicBezTo>
                    <a:pt x="32" y="33"/>
                    <a:pt x="32" y="35"/>
                    <a:pt x="31" y="35"/>
                  </a:cubicBezTo>
                  <a:close/>
                  <a:moveTo>
                    <a:pt x="34" y="58"/>
                  </a:moveTo>
                  <a:cubicBezTo>
                    <a:pt x="34" y="57"/>
                    <a:pt x="35" y="56"/>
                    <a:pt x="36" y="56"/>
                  </a:cubicBezTo>
                  <a:cubicBezTo>
                    <a:pt x="52" y="56"/>
                    <a:pt x="52" y="56"/>
                    <a:pt x="52" y="56"/>
                  </a:cubicBezTo>
                  <a:cubicBezTo>
                    <a:pt x="53" y="56"/>
                    <a:pt x="54" y="57"/>
                    <a:pt x="54" y="58"/>
                  </a:cubicBezTo>
                  <a:cubicBezTo>
                    <a:pt x="54" y="59"/>
                    <a:pt x="53" y="60"/>
                    <a:pt x="52" y="60"/>
                  </a:cubicBezTo>
                  <a:cubicBezTo>
                    <a:pt x="36" y="60"/>
                    <a:pt x="36" y="60"/>
                    <a:pt x="36" y="60"/>
                  </a:cubicBezTo>
                  <a:cubicBezTo>
                    <a:pt x="35" y="60"/>
                    <a:pt x="34" y="59"/>
                    <a:pt x="34" y="5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46" name="Group 345">
            <a:extLst>
              <a:ext uri="{FF2B5EF4-FFF2-40B4-BE49-F238E27FC236}">
                <a16:creationId xmlns:a16="http://schemas.microsoft.com/office/drawing/2014/main" id="{1A784D65-BC74-7ABC-5218-E27B8502AE49}"/>
              </a:ext>
            </a:extLst>
          </p:cNvPr>
          <p:cNvGrpSpPr/>
          <p:nvPr/>
        </p:nvGrpSpPr>
        <p:grpSpPr>
          <a:xfrm rot="7824397">
            <a:off x="5136979" y="911114"/>
            <a:ext cx="839772" cy="780413"/>
            <a:chOff x="10789468" y="451613"/>
            <a:chExt cx="1286821" cy="1195863"/>
          </a:xfrm>
        </p:grpSpPr>
        <p:sp>
          <p:nvSpPr>
            <p:cNvPr id="336" name="Isosceles Triangle 335">
              <a:extLst>
                <a:ext uri="{FF2B5EF4-FFF2-40B4-BE49-F238E27FC236}">
                  <a16:creationId xmlns:a16="http://schemas.microsoft.com/office/drawing/2014/main" id="{F0894E04-7A77-0CA2-667F-E36D4630436B}"/>
                </a:ext>
              </a:extLst>
            </p:cNvPr>
            <p:cNvSpPr/>
            <p:nvPr/>
          </p:nvSpPr>
          <p:spPr>
            <a:xfrm rot="19192056">
              <a:off x="10789468" y="451613"/>
              <a:ext cx="1060704" cy="9144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7" name="Group 336">
              <a:extLst>
                <a:ext uri="{FF2B5EF4-FFF2-40B4-BE49-F238E27FC236}">
                  <a16:creationId xmlns:a16="http://schemas.microsoft.com/office/drawing/2014/main" id="{709EB9FF-4F48-00CA-B1DE-97652D34CD1C}"/>
                </a:ext>
              </a:extLst>
            </p:cNvPr>
            <p:cNvGrpSpPr/>
            <p:nvPr/>
          </p:nvGrpSpPr>
          <p:grpSpPr>
            <a:xfrm>
              <a:off x="10963339" y="504046"/>
              <a:ext cx="1112950" cy="1143430"/>
              <a:chOff x="10482785" y="1102811"/>
              <a:chExt cx="1112950" cy="1143430"/>
            </a:xfrm>
          </p:grpSpPr>
          <p:cxnSp>
            <p:nvCxnSpPr>
              <p:cNvPr id="339" name="Straight Connector 338">
                <a:extLst>
                  <a:ext uri="{FF2B5EF4-FFF2-40B4-BE49-F238E27FC236}">
                    <a16:creationId xmlns:a16="http://schemas.microsoft.com/office/drawing/2014/main" id="{0688ED27-325D-511D-DB88-C7E03E686918}"/>
                  </a:ext>
                </a:extLst>
              </p:cNvPr>
              <p:cNvCxnSpPr>
                <a:cxnSpLocks/>
                <a:stCxn id="336" idx="0"/>
                <a:endCxn id="336" idx="4"/>
              </p:cNvCxnSpPr>
              <p:nvPr/>
            </p:nvCxnSpPr>
            <p:spPr>
              <a:xfrm>
                <a:off x="10544575" y="1158023"/>
                <a:ext cx="994866" cy="357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0A080987-88DA-69E8-8063-9DE9B4C1EBA6}"/>
                  </a:ext>
                </a:extLst>
              </p:cNvPr>
              <p:cNvCxnSpPr>
                <a:cxnSpLocks/>
                <a:stCxn id="336" idx="4"/>
                <a:endCxn id="336" idx="2"/>
              </p:cNvCxnSpPr>
              <p:nvPr/>
            </p:nvCxnSpPr>
            <p:spPr>
              <a:xfrm flipH="1">
                <a:off x="10728473" y="1515292"/>
                <a:ext cx="810968" cy="6836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1" name="Oval 340">
                <a:extLst>
                  <a:ext uri="{FF2B5EF4-FFF2-40B4-BE49-F238E27FC236}">
                    <a16:creationId xmlns:a16="http://schemas.microsoft.com/office/drawing/2014/main" id="{6EE20843-D03F-FF59-0C97-59BE04719F9C}"/>
                  </a:ext>
                </a:extLst>
              </p:cNvPr>
              <p:cNvSpPr/>
              <p:nvPr/>
            </p:nvSpPr>
            <p:spPr>
              <a:xfrm>
                <a:off x="10482785" y="1102811"/>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Oval 341">
                <a:extLst>
                  <a:ext uri="{FF2B5EF4-FFF2-40B4-BE49-F238E27FC236}">
                    <a16:creationId xmlns:a16="http://schemas.microsoft.com/office/drawing/2014/main" id="{B75F34FD-2F68-EDD4-6181-BEB067184FD0}"/>
                  </a:ext>
                </a:extLst>
              </p:cNvPr>
              <p:cNvSpPr/>
              <p:nvPr/>
            </p:nvSpPr>
            <p:spPr>
              <a:xfrm>
                <a:off x="11481005" y="1460951"/>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Oval 342">
                <a:extLst>
                  <a:ext uri="{FF2B5EF4-FFF2-40B4-BE49-F238E27FC236}">
                    <a16:creationId xmlns:a16="http://schemas.microsoft.com/office/drawing/2014/main" id="{448DF602-7F0B-1079-2844-952E05C6AFB1}"/>
                  </a:ext>
                </a:extLst>
              </p:cNvPr>
              <p:cNvSpPr/>
              <p:nvPr/>
            </p:nvSpPr>
            <p:spPr>
              <a:xfrm>
                <a:off x="10684715" y="2131511"/>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47" name="Freeform 8">
            <a:extLst>
              <a:ext uri="{FF2B5EF4-FFF2-40B4-BE49-F238E27FC236}">
                <a16:creationId xmlns:a16="http://schemas.microsoft.com/office/drawing/2014/main" id="{E223D0E8-9EC1-FE8A-8A07-BA5E02BD3D0B}"/>
              </a:ext>
            </a:extLst>
          </p:cNvPr>
          <p:cNvSpPr>
            <a:spLocks noEditPoints="1"/>
          </p:cNvSpPr>
          <p:nvPr/>
        </p:nvSpPr>
        <p:spPr bwMode="auto">
          <a:xfrm>
            <a:off x="5842782" y="3094388"/>
            <a:ext cx="541987" cy="546762"/>
          </a:xfrm>
          <a:custGeom>
            <a:avLst/>
            <a:gdLst>
              <a:gd name="T0" fmla="*/ 30 w 96"/>
              <a:gd name="T1" fmla="*/ 96 h 96"/>
              <a:gd name="T2" fmla="*/ 60 w 96"/>
              <a:gd name="T3" fmla="*/ 66 h 96"/>
              <a:gd name="T4" fmla="*/ 57 w 96"/>
              <a:gd name="T5" fmla="*/ 54 h 96"/>
              <a:gd name="T6" fmla="*/ 69 w 96"/>
              <a:gd name="T7" fmla="*/ 42 h 96"/>
              <a:gd name="T8" fmla="*/ 76 w 96"/>
              <a:gd name="T9" fmla="*/ 42 h 96"/>
              <a:gd name="T10" fmla="*/ 76 w 96"/>
              <a:gd name="T11" fmla="*/ 35 h 96"/>
              <a:gd name="T12" fmla="*/ 77 w 96"/>
              <a:gd name="T13" fmla="*/ 34 h 96"/>
              <a:gd name="T14" fmla="*/ 84 w 96"/>
              <a:gd name="T15" fmla="*/ 34 h 96"/>
              <a:gd name="T16" fmla="*/ 84 w 96"/>
              <a:gd name="T17" fmla="*/ 27 h 96"/>
              <a:gd name="T18" fmla="*/ 85 w 96"/>
              <a:gd name="T19" fmla="*/ 26 h 96"/>
              <a:gd name="T20" fmla="*/ 92 w 96"/>
              <a:gd name="T21" fmla="*/ 26 h 96"/>
              <a:gd name="T22" fmla="*/ 92 w 96"/>
              <a:gd name="T23" fmla="*/ 19 h 96"/>
              <a:gd name="T24" fmla="*/ 96 w 96"/>
              <a:gd name="T25" fmla="*/ 15 h 96"/>
              <a:gd name="T26" fmla="*/ 96 w 96"/>
              <a:gd name="T27" fmla="*/ 0 h 96"/>
              <a:gd name="T28" fmla="*/ 81 w 96"/>
              <a:gd name="T29" fmla="*/ 0 h 96"/>
              <a:gd name="T30" fmla="*/ 42 w 96"/>
              <a:gd name="T31" fmla="*/ 39 h 96"/>
              <a:gd name="T32" fmla="*/ 30 w 96"/>
              <a:gd name="T33" fmla="*/ 36 h 96"/>
              <a:gd name="T34" fmla="*/ 0 w 96"/>
              <a:gd name="T35" fmla="*/ 66 h 96"/>
              <a:gd name="T36" fmla="*/ 30 w 96"/>
              <a:gd name="T37" fmla="*/ 96 h 96"/>
              <a:gd name="T38" fmla="*/ 22 w 96"/>
              <a:gd name="T39" fmla="*/ 66 h 96"/>
              <a:gd name="T40" fmla="*/ 30 w 96"/>
              <a:gd name="T41" fmla="*/ 74 h 96"/>
              <a:gd name="T42" fmla="*/ 22 w 96"/>
              <a:gd name="T43" fmla="*/ 82 h 96"/>
              <a:gd name="T44" fmla="*/ 14 w 96"/>
              <a:gd name="T45" fmla="*/ 74 h 96"/>
              <a:gd name="T46" fmla="*/ 22 w 96"/>
              <a:gd name="T47" fmla="*/ 6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30" y="96"/>
                </a:moveTo>
                <a:cubicBezTo>
                  <a:pt x="47" y="96"/>
                  <a:pt x="60" y="83"/>
                  <a:pt x="60" y="66"/>
                </a:cubicBezTo>
                <a:cubicBezTo>
                  <a:pt x="60" y="62"/>
                  <a:pt x="59" y="57"/>
                  <a:pt x="57" y="54"/>
                </a:cubicBezTo>
                <a:cubicBezTo>
                  <a:pt x="69" y="42"/>
                  <a:pt x="69" y="42"/>
                  <a:pt x="69" y="42"/>
                </a:cubicBezTo>
                <a:cubicBezTo>
                  <a:pt x="76" y="42"/>
                  <a:pt x="76" y="42"/>
                  <a:pt x="76" y="42"/>
                </a:cubicBezTo>
                <a:cubicBezTo>
                  <a:pt x="76" y="35"/>
                  <a:pt x="76" y="35"/>
                  <a:pt x="76" y="35"/>
                </a:cubicBezTo>
                <a:cubicBezTo>
                  <a:pt x="77" y="34"/>
                  <a:pt x="77" y="34"/>
                  <a:pt x="77" y="34"/>
                </a:cubicBezTo>
                <a:cubicBezTo>
                  <a:pt x="84" y="34"/>
                  <a:pt x="84" y="34"/>
                  <a:pt x="84" y="34"/>
                </a:cubicBezTo>
                <a:cubicBezTo>
                  <a:pt x="84" y="27"/>
                  <a:pt x="84" y="27"/>
                  <a:pt x="84" y="27"/>
                </a:cubicBezTo>
                <a:cubicBezTo>
                  <a:pt x="85" y="26"/>
                  <a:pt x="85" y="26"/>
                  <a:pt x="85" y="26"/>
                </a:cubicBezTo>
                <a:cubicBezTo>
                  <a:pt x="92" y="26"/>
                  <a:pt x="92" y="26"/>
                  <a:pt x="92" y="26"/>
                </a:cubicBezTo>
                <a:cubicBezTo>
                  <a:pt x="92" y="19"/>
                  <a:pt x="92" y="19"/>
                  <a:pt x="92" y="19"/>
                </a:cubicBezTo>
                <a:cubicBezTo>
                  <a:pt x="96" y="15"/>
                  <a:pt x="96" y="15"/>
                  <a:pt x="96" y="15"/>
                </a:cubicBezTo>
                <a:cubicBezTo>
                  <a:pt x="96" y="0"/>
                  <a:pt x="96" y="0"/>
                  <a:pt x="96" y="0"/>
                </a:cubicBezTo>
                <a:cubicBezTo>
                  <a:pt x="81" y="0"/>
                  <a:pt x="81" y="0"/>
                  <a:pt x="81" y="0"/>
                </a:cubicBezTo>
                <a:cubicBezTo>
                  <a:pt x="42" y="39"/>
                  <a:pt x="42" y="39"/>
                  <a:pt x="42" y="39"/>
                </a:cubicBezTo>
                <a:cubicBezTo>
                  <a:pt x="39" y="37"/>
                  <a:pt x="34" y="36"/>
                  <a:pt x="30" y="36"/>
                </a:cubicBezTo>
                <a:cubicBezTo>
                  <a:pt x="13" y="36"/>
                  <a:pt x="0" y="49"/>
                  <a:pt x="0" y="66"/>
                </a:cubicBezTo>
                <a:cubicBezTo>
                  <a:pt x="0" y="83"/>
                  <a:pt x="13" y="96"/>
                  <a:pt x="30" y="96"/>
                </a:cubicBezTo>
                <a:close/>
                <a:moveTo>
                  <a:pt x="22" y="66"/>
                </a:moveTo>
                <a:cubicBezTo>
                  <a:pt x="26" y="66"/>
                  <a:pt x="30" y="70"/>
                  <a:pt x="30" y="74"/>
                </a:cubicBezTo>
                <a:cubicBezTo>
                  <a:pt x="30" y="78"/>
                  <a:pt x="26" y="82"/>
                  <a:pt x="22" y="82"/>
                </a:cubicBezTo>
                <a:cubicBezTo>
                  <a:pt x="18" y="82"/>
                  <a:pt x="14" y="78"/>
                  <a:pt x="14" y="74"/>
                </a:cubicBezTo>
                <a:cubicBezTo>
                  <a:pt x="14" y="70"/>
                  <a:pt x="18" y="66"/>
                  <a:pt x="22" y="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106" name="Group 105">
            <a:extLst>
              <a:ext uri="{FF2B5EF4-FFF2-40B4-BE49-F238E27FC236}">
                <a16:creationId xmlns:a16="http://schemas.microsoft.com/office/drawing/2014/main" id="{6095B7BA-3E83-A189-F6DC-C48E7C83023A}"/>
              </a:ext>
            </a:extLst>
          </p:cNvPr>
          <p:cNvGrpSpPr/>
          <p:nvPr/>
        </p:nvGrpSpPr>
        <p:grpSpPr>
          <a:xfrm rot="18653351">
            <a:off x="6092257" y="912347"/>
            <a:ext cx="839772" cy="780413"/>
            <a:chOff x="10789468" y="451613"/>
            <a:chExt cx="1286821" cy="1195863"/>
          </a:xfrm>
        </p:grpSpPr>
        <p:sp>
          <p:nvSpPr>
            <p:cNvPr id="107" name="Isosceles Triangle 106">
              <a:extLst>
                <a:ext uri="{FF2B5EF4-FFF2-40B4-BE49-F238E27FC236}">
                  <a16:creationId xmlns:a16="http://schemas.microsoft.com/office/drawing/2014/main" id="{73F52E7A-7EFA-1837-C3D3-F2CC4D0B4508}"/>
                </a:ext>
              </a:extLst>
            </p:cNvPr>
            <p:cNvSpPr/>
            <p:nvPr/>
          </p:nvSpPr>
          <p:spPr>
            <a:xfrm rot="19192056">
              <a:off x="10789468" y="451613"/>
              <a:ext cx="1060704" cy="9144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7061D069-3BB4-5E95-01EF-E9CD732CC0E1}"/>
                </a:ext>
              </a:extLst>
            </p:cNvPr>
            <p:cNvGrpSpPr/>
            <p:nvPr/>
          </p:nvGrpSpPr>
          <p:grpSpPr>
            <a:xfrm>
              <a:off x="10963339" y="504046"/>
              <a:ext cx="1112950" cy="1143430"/>
              <a:chOff x="10482785" y="1102811"/>
              <a:chExt cx="1112950" cy="1143430"/>
            </a:xfrm>
          </p:grpSpPr>
          <p:cxnSp>
            <p:nvCxnSpPr>
              <p:cNvPr id="109" name="Straight Connector 108">
                <a:extLst>
                  <a:ext uri="{FF2B5EF4-FFF2-40B4-BE49-F238E27FC236}">
                    <a16:creationId xmlns:a16="http://schemas.microsoft.com/office/drawing/2014/main" id="{706BA8AD-FE59-A4F8-0757-12EC789BBF6F}"/>
                  </a:ext>
                </a:extLst>
              </p:cNvPr>
              <p:cNvCxnSpPr>
                <a:cxnSpLocks/>
                <a:stCxn id="107" idx="0"/>
                <a:endCxn id="107" idx="4"/>
              </p:cNvCxnSpPr>
              <p:nvPr/>
            </p:nvCxnSpPr>
            <p:spPr>
              <a:xfrm>
                <a:off x="10544575" y="1158023"/>
                <a:ext cx="994866" cy="357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8B07ED4-8567-E3CF-1441-E4F6A777F2AE}"/>
                  </a:ext>
                </a:extLst>
              </p:cNvPr>
              <p:cNvCxnSpPr>
                <a:cxnSpLocks/>
                <a:stCxn id="107" idx="4"/>
                <a:endCxn id="107" idx="2"/>
              </p:cNvCxnSpPr>
              <p:nvPr/>
            </p:nvCxnSpPr>
            <p:spPr>
              <a:xfrm flipH="1">
                <a:off x="10728473" y="1515292"/>
                <a:ext cx="810968" cy="6836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24254090-9BC3-7A2E-D8B1-3352E3D853ED}"/>
                  </a:ext>
                </a:extLst>
              </p:cNvPr>
              <p:cNvSpPr/>
              <p:nvPr/>
            </p:nvSpPr>
            <p:spPr>
              <a:xfrm>
                <a:off x="10482785" y="1102811"/>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5E8B55C8-2DE9-D31D-E304-8099BCF81B83}"/>
                  </a:ext>
                </a:extLst>
              </p:cNvPr>
              <p:cNvSpPr/>
              <p:nvPr/>
            </p:nvSpPr>
            <p:spPr>
              <a:xfrm>
                <a:off x="11481005" y="1460951"/>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BDF45F64-A731-AAFE-DE72-73633A59EB25}"/>
                  </a:ext>
                </a:extLst>
              </p:cNvPr>
              <p:cNvSpPr/>
              <p:nvPr/>
            </p:nvSpPr>
            <p:spPr>
              <a:xfrm>
                <a:off x="10684715" y="2131511"/>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646026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91" name="Freeform: Shape 90">
            <a:extLst>
              <a:ext uri="{FF2B5EF4-FFF2-40B4-BE49-F238E27FC236}">
                <a16:creationId xmlns:a16="http://schemas.microsoft.com/office/drawing/2014/main" id="{98F54FFF-ACCA-3843-5E43-521128223C25}"/>
              </a:ext>
            </a:extLst>
          </p:cNvPr>
          <p:cNvSpPr/>
          <p:nvPr/>
        </p:nvSpPr>
        <p:spPr>
          <a:xfrm flipV="1">
            <a:off x="5822374" y="5267948"/>
            <a:ext cx="1328350" cy="1334179"/>
          </a:xfrm>
          <a:custGeom>
            <a:avLst/>
            <a:gdLst>
              <a:gd name="connsiteX0" fmla="*/ 844471 w 1811727"/>
              <a:gd name="connsiteY0" fmla="*/ 82257 h 1819677"/>
              <a:gd name="connsiteX1" fmla="*/ 366023 w 1811727"/>
              <a:gd name="connsiteY1" fmla="*/ 243521 h 1819677"/>
              <a:gd name="connsiteX2" fmla="*/ 59233 w 1811727"/>
              <a:gd name="connsiteY2" fmla="*/ 648935 h 1819677"/>
              <a:gd name="connsiteX3" fmla="*/ 18594 w 1811727"/>
              <a:gd name="connsiteY3" fmla="*/ 1156119 h 1819677"/>
              <a:gd name="connsiteX4" fmla="*/ 273863 w 1811727"/>
              <a:gd name="connsiteY4" fmla="*/ 1596670 h 1819677"/>
              <a:gd name="connsiteX5" fmla="*/ 736295 w 1811727"/>
              <a:gd name="connsiteY5" fmla="*/ 1811476 h 1819677"/>
              <a:gd name="connsiteX6" fmla="*/ 865592 w 1811727"/>
              <a:gd name="connsiteY6" fmla="*/ 1818244 h 1819677"/>
              <a:gd name="connsiteX7" fmla="*/ 994423 w 1811727"/>
              <a:gd name="connsiteY7" fmla="*/ 1803686 h 1819677"/>
              <a:gd name="connsiteX8" fmla="*/ 1118907 w 1811727"/>
              <a:gd name="connsiteY8" fmla="*/ 1767424 h 1819677"/>
              <a:gd name="connsiteX9" fmla="*/ 1235777 w 1811727"/>
              <a:gd name="connsiteY9" fmla="*/ 1711352 h 1819677"/>
              <a:gd name="connsiteX10" fmla="*/ 1690302 w 1811727"/>
              <a:gd name="connsiteY10" fmla="*/ 838389 h 1819677"/>
              <a:gd name="connsiteX11" fmla="*/ 1509338 w 1811727"/>
              <a:gd name="connsiteY11" fmla="*/ 360775 h 1819677"/>
              <a:gd name="connsiteX12" fmla="*/ 1105341 w 1811727"/>
              <a:gd name="connsiteY12" fmla="*/ 50417 h 1819677"/>
              <a:gd name="connsiteX13" fmla="*/ 597953 w 1811727"/>
              <a:gd name="connsiteY13" fmla="*/ 41289 h 1819677"/>
              <a:gd name="connsiteX14" fmla="*/ 180274 w 1811727"/>
              <a:gd name="connsiteY14" fmla="*/ 329571 h 1819677"/>
              <a:gd name="connsiteX15" fmla="*/ 2636 w 1811727"/>
              <a:gd name="connsiteY15" fmla="*/ 804227 h 1819677"/>
              <a:gd name="connsiteX16" fmla="*/ 140627 w 1811727"/>
              <a:gd name="connsiteY16" fmla="*/ 1290756 h 1819677"/>
              <a:gd name="connsiteX17" fmla="*/ 1036521 w 1811727"/>
              <a:gd name="connsiteY17" fmla="*/ 1685738 h 1819677"/>
              <a:gd name="connsiteX18" fmla="*/ 1501199 w 1811727"/>
              <a:gd name="connsiteY18" fmla="*/ 1475308 h 1819677"/>
              <a:gd name="connsiteX19" fmla="*/ 1782403 w 1811727"/>
              <a:gd name="connsiteY19" fmla="*/ 1049956 h 1819677"/>
              <a:gd name="connsiteX20" fmla="*/ 1752967 w 1811727"/>
              <a:gd name="connsiteY20" fmla="*/ 540578 h 1819677"/>
              <a:gd name="connsiteX21" fmla="*/ 1432903 w 1811727"/>
              <a:gd name="connsiteY21" fmla="*/ 141926 h 1819677"/>
              <a:gd name="connsiteX22" fmla="*/ 941823 w 1811727"/>
              <a:gd name="connsiteY22" fmla="*/ -809 h 1819677"/>
              <a:gd name="connsiteX23" fmla="*/ 462559 w 1811727"/>
              <a:gd name="connsiteY23" fmla="*/ 176307 h 1819677"/>
              <a:gd name="connsiteX24" fmla="*/ 163324 w 1811727"/>
              <a:gd name="connsiteY24" fmla="*/ 592251 h 1819677"/>
              <a:gd name="connsiteX25" fmla="*/ 133392 w 1811727"/>
              <a:gd name="connsiteY25" fmla="*/ 1103461 h 1819677"/>
              <a:gd name="connsiteX26" fmla="*/ 389362 w 1811727"/>
              <a:gd name="connsiteY26" fmla="*/ 1547484 h 1819677"/>
              <a:gd name="connsiteX27" fmla="*/ 849839 w 1811727"/>
              <a:gd name="connsiteY27" fmla="*/ 1769612 h 1819677"/>
              <a:gd name="connsiteX28" fmla="*/ 1349321 w 1811727"/>
              <a:gd name="connsiteY28" fmla="*/ 1662019 h 1819677"/>
              <a:gd name="connsiteX29" fmla="*/ 1689077 w 1811727"/>
              <a:gd name="connsiteY29" fmla="*/ 1281741 h 1819677"/>
              <a:gd name="connsiteX30" fmla="*/ 1736572 w 1811727"/>
              <a:gd name="connsiteY30" fmla="*/ 775549 h 1819677"/>
              <a:gd name="connsiteX31" fmla="*/ 1484541 w 1811727"/>
              <a:gd name="connsiteY31" fmla="*/ 332457 h 1819677"/>
              <a:gd name="connsiteX32" fmla="*/ 1028235 w 1811727"/>
              <a:gd name="connsiteY32" fmla="*/ 116399 h 1819677"/>
              <a:gd name="connsiteX33" fmla="*/ 539752 w 1811727"/>
              <a:gd name="connsiteY33" fmla="*/ 247748 h 1819677"/>
              <a:gd name="connsiteX34" fmla="*/ 539285 w 1811727"/>
              <a:gd name="connsiteY34" fmla="*/ 249571 h 1819677"/>
              <a:gd name="connsiteX35" fmla="*/ 541094 w 1811727"/>
              <a:gd name="connsiteY35" fmla="*/ 250053 h 1819677"/>
              <a:gd name="connsiteX36" fmla="*/ 1027594 w 1811727"/>
              <a:gd name="connsiteY36" fmla="*/ 124650 h 1819677"/>
              <a:gd name="connsiteX37" fmla="*/ 1475351 w 1811727"/>
              <a:gd name="connsiteY37" fmla="*/ 341699 h 1819677"/>
              <a:gd name="connsiteX38" fmla="*/ 1720993 w 1811727"/>
              <a:gd name="connsiteY38" fmla="*/ 779371 h 1819677"/>
              <a:gd name="connsiteX39" fmla="*/ 1671631 w 1811727"/>
              <a:gd name="connsiteY39" fmla="*/ 1273981 h 1819677"/>
              <a:gd name="connsiteX40" fmla="*/ 1338205 w 1811727"/>
              <a:gd name="connsiteY40" fmla="*/ 1642823 h 1819677"/>
              <a:gd name="connsiteX41" fmla="*/ 852756 w 1811727"/>
              <a:gd name="connsiteY41" fmla="*/ 1744551 h 1819677"/>
              <a:gd name="connsiteX42" fmla="*/ 407595 w 1811727"/>
              <a:gd name="connsiteY42" fmla="*/ 1528404 h 1819677"/>
              <a:gd name="connsiteX43" fmla="*/ 158627 w 1811727"/>
              <a:gd name="connsiteY43" fmla="*/ 1097305 h 1819677"/>
              <a:gd name="connsiteX44" fmla="*/ 187363 w 1811727"/>
              <a:gd name="connsiteY44" fmla="*/ 600974 h 1819677"/>
              <a:gd name="connsiteX45" fmla="*/ 478137 w 1811727"/>
              <a:gd name="connsiteY45" fmla="*/ 196058 h 1819677"/>
              <a:gd name="connsiteX46" fmla="*/ 942436 w 1811727"/>
              <a:gd name="connsiteY46" fmla="*/ 23910 h 1819677"/>
              <a:gd name="connsiteX47" fmla="*/ 1419367 w 1811727"/>
              <a:gd name="connsiteY47" fmla="*/ 162144 h 1819677"/>
              <a:gd name="connsiteX48" fmla="*/ 1731116 w 1811727"/>
              <a:gd name="connsiteY48" fmla="*/ 549115 h 1819677"/>
              <a:gd name="connsiteX49" fmla="*/ 1762682 w 1811727"/>
              <a:gd name="connsiteY49" fmla="*/ 1044530 h 1819677"/>
              <a:gd name="connsiteX50" fmla="*/ 1489908 w 1811727"/>
              <a:gd name="connsiteY50" fmla="*/ 1461888 h 1819677"/>
              <a:gd name="connsiteX51" fmla="*/ 1034304 w 1811727"/>
              <a:gd name="connsiteY51" fmla="*/ 1671296 h 1819677"/>
              <a:gd name="connsiteX52" fmla="*/ 149263 w 1811727"/>
              <a:gd name="connsiteY52" fmla="*/ 1284833 h 1819677"/>
              <a:gd name="connsiteX53" fmla="*/ 11038 w 1811727"/>
              <a:gd name="connsiteY53" fmla="*/ 804664 h 1819677"/>
              <a:gd name="connsiteX54" fmla="*/ 188239 w 1811727"/>
              <a:gd name="connsiteY54" fmla="*/ 335817 h 1819677"/>
              <a:gd name="connsiteX55" fmla="*/ 601658 w 1811727"/>
              <a:gd name="connsiteY55" fmla="*/ 53472 h 1819677"/>
              <a:gd name="connsiteX56" fmla="*/ 1100032 w 1811727"/>
              <a:gd name="connsiteY56" fmla="*/ 64832 h 1819677"/>
              <a:gd name="connsiteX57" fmla="*/ 1494926 w 1811727"/>
              <a:gd name="connsiteY57" fmla="*/ 371292 h 1819677"/>
              <a:gd name="connsiteX58" fmla="*/ 1670143 w 1811727"/>
              <a:gd name="connsiteY58" fmla="*/ 840052 h 1819677"/>
              <a:gd name="connsiteX59" fmla="*/ 1224224 w 1811727"/>
              <a:gd name="connsiteY59" fmla="*/ 1691543 h 1819677"/>
              <a:gd name="connsiteX60" fmla="*/ 1110855 w 1811727"/>
              <a:gd name="connsiteY60" fmla="*/ 1746594 h 1819677"/>
              <a:gd name="connsiteX61" fmla="*/ 990047 w 1811727"/>
              <a:gd name="connsiteY61" fmla="*/ 1782390 h 1819677"/>
              <a:gd name="connsiteX62" fmla="*/ 864980 w 1811727"/>
              <a:gd name="connsiteY62" fmla="*/ 1797122 h 1819677"/>
              <a:gd name="connsiteX63" fmla="*/ 738891 w 1811727"/>
              <a:gd name="connsiteY63" fmla="*/ 1791084 h 1819677"/>
              <a:gd name="connsiteX64" fmla="*/ 286116 w 1811727"/>
              <a:gd name="connsiteY64" fmla="*/ 1583251 h 1819677"/>
              <a:gd name="connsiteX65" fmla="*/ 33998 w 1811727"/>
              <a:gd name="connsiteY65" fmla="*/ 1152676 h 1819677"/>
              <a:gd name="connsiteX66" fmla="*/ 71777 w 1811727"/>
              <a:gd name="connsiteY66" fmla="*/ 653778 h 1819677"/>
              <a:gd name="connsiteX67" fmla="*/ 371216 w 1811727"/>
              <a:gd name="connsiteY67" fmla="*/ 250417 h 1819677"/>
              <a:gd name="connsiteX68" fmla="*/ 844471 w 1811727"/>
              <a:gd name="connsiteY68" fmla="*/ 84901 h 1819677"/>
              <a:gd name="connsiteX69" fmla="*/ 845813 w 1811727"/>
              <a:gd name="connsiteY69" fmla="*/ 83579 h 1819677"/>
              <a:gd name="connsiteX70" fmla="*/ 844471 w 1811727"/>
              <a:gd name="connsiteY70" fmla="*/ 82257 h 181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811727" h="1819677">
                <a:moveTo>
                  <a:pt x="844471" y="82257"/>
                </a:moveTo>
                <a:cubicBezTo>
                  <a:pt x="673017" y="80513"/>
                  <a:pt x="503110" y="140719"/>
                  <a:pt x="366023" y="243521"/>
                </a:cubicBezTo>
                <a:cubicBezTo>
                  <a:pt x="228440" y="345981"/>
                  <a:pt x="120935" y="488489"/>
                  <a:pt x="59233" y="648935"/>
                </a:cubicBezTo>
                <a:cubicBezTo>
                  <a:pt x="-2995" y="809069"/>
                  <a:pt x="-19244" y="987816"/>
                  <a:pt x="18594" y="1156119"/>
                </a:cubicBezTo>
                <a:cubicBezTo>
                  <a:pt x="55761" y="1324480"/>
                  <a:pt x="146462" y="1480297"/>
                  <a:pt x="273863" y="1596670"/>
                </a:cubicBezTo>
                <a:cubicBezTo>
                  <a:pt x="401119" y="1713277"/>
                  <a:pt x="564783" y="1789683"/>
                  <a:pt x="736295" y="1811476"/>
                </a:cubicBezTo>
                <a:cubicBezTo>
                  <a:pt x="779122" y="1817223"/>
                  <a:pt x="822299" y="1819586"/>
                  <a:pt x="865592" y="1818244"/>
                </a:cubicBezTo>
                <a:cubicBezTo>
                  <a:pt x="908828" y="1817456"/>
                  <a:pt x="952005" y="1812439"/>
                  <a:pt x="994423" y="1803686"/>
                </a:cubicBezTo>
                <a:cubicBezTo>
                  <a:pt x="1036900" y="1795401"/>
                  <a:pt x="1078589" y="1783177"/>
                  <a:pt x="1118907" y="1767424"/>
                </a:cubicBezTo>
                <a:cubicBezTo>
                  <a:pt x="1159313" y="1751962"/>
                  <a:pt x="1198551" y="1733349"/>
                  <a:pt x="1235777" y="1711352"/>
                </a:cubicBezTo>
                <a:cubicBezTo>
                  <a:pt x="1535974" y="1536952"/>
                  <a:pt x="1719826" y="1183659"/>
                  <a:pt x="1690302" y="838389"/>
                </a:cubicBezTo>
                <a:cubicBezTo>
                  <a:pt x="1675890" y="666206"/>
                  <a:pt x="1611096" y="499610"/>
                  <a:pt x="1509338" y="360775"/>
                </a:cubicBezTo>
                <a:cubicBezTo>
                  <a:pt x="1407785" y="222005"/>
                  <a:pt x="1267664" y="109631"/>
                  <a:pt x="1105341" y="50417"/>
                </a:cubicBezTo>
                <a:cubicBezTo>
                  <a:pt x="943253" y="-10188"/>
                  <a:pt x="761997" y="-8957"/>
                  <a:pt x="597953" y="41289"/>
                </a:cubicBezTo>
                <a:cubicBezTo>
                  <a:pt x="433181" y="91260"/>
                  <a:pt x="285737" y="194141"/>
                  <a:pt x="180274" y="329571"/>
                </a:cubicBezTo>
                <a:cubicBezTo>
                  <a:pt x="74082" y="464706"/>
                  <a:pt x="11767" y="632890"/>
                  <a:pt x="2636" y="804227"/>
                </a:cubicBezTo>
                <a:cubicBezTo>
                  <a:pt x="-8567" y="975884"/>
                  <a:pt x="43100" y="1149526"/>
                  <a:pt x="140627" y="1290756"/>
                </a:cubicBezTo>
                <a:cubicBezTo>
                  <a:pt x="334195" y="1574732"/>
                  <a:pt x="694051" y="1739767"/>
                  <a:pt x="1036521" y="1685738"/>
                </a:cubicBezTo>
                <a:cubicBezTo>
                  <a:pt x="1206778" y="1660065"/>
                  <a:pt x="1368955" y="1585672"/>
                  <a:pt x="1501199" y="1475308"/>
                </a:cubicBezTo>
                <a:cubicBezTo>
                  <a:pt x="1633326" y="1365294"/>
                  <a:pt x="1736192" y="1217121"/>
                  <a:pt x="1782403" y="1049956"/>
                </a:cubicBezTo>
                <a:cubicBezTo>
                  <a:pt x="1829169" y="882879"/>
                  <a:pt x="1814990" y="701740"/>
                  <a:pt x="1752967" y="540578"/>
                </a:cubicBezTo>
                <a:cubicBezTo>
                  <a:pt x="1690623" y="379064"/>
                  <a:pt x="1576992" y="237948"/>
                  <a:pt x="1432903" y="141926"/>
                </a:cubicBezTo>
                <a:cubicBezTo>
                  <a:pt x="1289048" y="45367"/>
                  <a:pt x="1115027" y="-5150"/>
                  <a:pt x="941823" y="-809"/>
                </a:cubicBezTo>
                <a:cubicBezTo>
                  <a:pt x="767948" y="2681"/>
                  <a:pt x="598041" y="68914"/>
                  <a:pt x="462559" y="176307"/>
                </a:cubicBezTo>
                <a:cubicBezTo>
                  <a:pt x="326493" y="283465"/>
                  <a:pt x="222313" y="429628"/>
                  <a:pt x="163324" y="592251"/>
                </a:cubicBezTo>
                <a:cubicBezTo>
                  <a:pt x="103927" y="754690"/>
                  <a:pt x="91790" y="935041"/>
                  <a:pt x="133392" y="1103461"/>
                </a:cubicBezTo>
                <a:cubicBezTo>
                  <a:pt x="174060" y="1271880"/>
                  <a:pt x="264236" y="1427667"/>
                  <a:pt x="389362" y="1547484"/>
                </a:cubicBezTo>
                <a:cubicBezTo>
                  <a:pt x="513875" y="1667446"/>
                  <a:pt x="676635" y="1750532"/>
                  <a:pt x="849839" y="1769612"/>
                </a:cubicBezTo>
                <a:cubicBezTo>
                  <a:pt x="1022547" y="1788546"/>
                  <a:pt x="1199981" y="1749424"/>
                  <a:pt x="1349321" y="1662019"/>
                </a:cubicBezTo>
                <a:cubicBezTo>
                  <a:pt x="1499098" y="1575257"/>
                  <a:pt x="1619643" y="1439891"/>
                  <a:pt x="1689077" y="1281741"/>
                </a:cubicBezTo>
                <a:cubicBezTo>
                  <a:pt x="1758131" y="1124116"/>
                  <a:pt x="1779836" y="943151"/>
                  <a:pt x="1736572" y="775549"/>
                </a:cubicBezTo>
                <a:cubicBezTo>
                  <a:pt x="1694620" y="608500"/>
                  <a:pt x="1606312" y="453798"/>
                  <a:pt x="1484541" y="332457"/>
                </a:cubicBezTo>
                <a:cubicBezTo>
                  <a:pt x="1363499" y="210940"/>
                  <a:pt x="1200535" y="127602"/>
                  <a:pt x="1028235" y="116399"/>
                </a:cubicBezTo>
                <a:cubicBezTo>
                  <a:pt x="855702" y="103863"/>
                  <a:pt x="685737" y="160740"/>
                  <a:pt x="539752" y="247748"/>
                </a:cubicBezTo>
                <a:cubicBezTo>
                  <a:pt x="539110" y="248124"/>
                  <a:pt x="538906" y="248935"/>
                  <a:pt x="539285" y="249571"/>
                </a:cubicBezTo>
                <a:cubicBezTo>
                  <a:pt x="539664" y="250198"/>
                  <a:pt x="540452" y="250406"/>
                  <a:pt x="541094" y="250053"/>
                </a:cubicBezTo>
                <a:cubicBezTo>
                  <a:pt x="687750" y="164787"/>
                  <a:pt x="857365" y="110360"/>
                  <a:pt x="1027594" y="124650"/>
                </a:cubicBezTo>
                <a:cubicBezTo>
                  <a:pt x="1197705" y="137574"/>
                  <a:pt x="1356556" y="221652"/>
                  <a:pt x="1475351" y="341699"/>
                </a:cubicBezTo>
                <a:cubicBezTo>
                  <a:pt x="1594613" y="461903"/>
                  <a:pt x="1680821" y="615152"/>
                  <a:pt x="1720993" y="779371"/>
                </a:cubicBezTo>
                <a:cubicBezTo>
                  <a:pt x="1762448" y="943589"/>
                  <a:pt x="1740014" y="1120352"/>
                  <a:pt x="1671631" y="1273981"/>
                </a:cubicBezTo>
                <a:cubicBezTo>
                  <a:pt x="1602898" y="1428047"/>
                  <a:pt x="1484453" y="1559299"/>
                  <a:pt x="1338205" y="1642823"/>
                </a:cubicBezTo>
                <a:cubicBezTo>
                  <a:pt x="1192512" y="1727047"/>
                  <a:pt x="1019571" y="1763864"/>
                  <a:pt x="852756" y="1744551"/>
                </a:cubicBezTo>
                <a:cubicBezTo>
                  <a:pt x="685766" y="1724684"/>
                  <a:pt x="528753" y="1644544"/>
                  <a:pt x="407595" y="1528404"/>
                </a:cubicBezTo>
                <a:cubicBezTo>
                  <a:pt x="286087" y="1412264"/>
                  <a:pt x="198245" y="1260794"/>
                  <a:pt x="158627" y="1097305"/>
                </a:cubicBezTo>
                <a:cubicBezTo>
                  <a:pt x="118134" y="933903"/>
                  <a:pt x="129745" y="759095"/>
                  <a:pt x="187363" y="600974"/>
                </a:cubicBezTo>
                <a:cubicBezTo>
                  <a:pt x="244573" y="442733"/>
                  <a:pt x="345980" y="300272"/>
                  <a:pt x="478137" y="196058"/>
                </a:cubicBezTo>
                <a:cubicBezTo>
                  <a:pt x="609740" y="91567"/>
                  <a:pt x="774221" y="27432"/>
                  <a:pt x="942436" y="23910"/>
                </a:cubicBezTo>
                <a:cubicBezTo>
                  <a:pt x="1110564" y="19569"/>
                  <a:pt x="1279566" y="68447"/>
                  <a:pt x="1419367" y="162144"/>
                </a:cubicBezTo>
                <a:cubicBezTo>
                  <a:pt x="1559663" y="255237"/>
                  <a:pt x="1669618" y="392534"/>
                  <a:pt x="1731116" y="549115"/>
                </a:cubicBezTo>
                <a:cubicBezTo>
                  <a:pt x="1792381" y="705445"/>
                  <a:pt x="1807201" y="881945"/>
                  <a:pt x="1762682" y="1044530"/>
                </a:cubicBezTo>
                <a:cubicBezTo>
                  <a:pt x="1718659" y="1207465"/>
                  <a:pt x="1619002" y="1353129"/>
                  <a:pt x="1489908" y="1461888"/>
                </a:cubicBezTo>
                <a:cubicBezTo>
                  <a:pt x="1360728" y="1570939"/>
                  <a:pt x="1201644" y="1645099"/>
                  <a:pt x="1034304" y="1671296"/>
                </a:cubicBezTo>
                <a:cubicBezTo>
                  <a:pt x="697990" y="1725939"/>
                  <a:pt x="341663" y="1564725"/>
                  <a:pt x="149263" y="1284833"/>
                </a:cubicBezTo>
                <a:cubicBezTo>
                  <a:pt x="52348" y="1145675"/>
                  <a:pt x="623" y="974572"/>
                  <a:pt x="11038" y="804664"/>
                </a:cubicBezTo>
                <a:cubicBezTo>
                  <a:pt x="19119" y="634815"/>
                  <a:pt x="83009" y="468808"/>
                  <a:pt x="188239" y="335817"/>
                </a:cubicBezTo>
                <a:cubicBezTo>
                  <a:pt x="293089" y="202540"/>
                  <a:pt x="439161" y="101848"/>
                  <a:pt x="601658" y="53472"/>
                </a:cubicBezTo>
                <a:cubicBezTo>
                  <a:pt x="763601" y="4834"/>
                  <a:pt x="941590" y="4650"/>
                  <a:pt x="1100032" y="64832"/>
                </a:cubicBezTo>
                <a:cubicBezTo>
                  <a:pt x="1258824" y="123728"/>
                  <a:pt x="1395882" y="234620"/>
                  <a:pt x="1494926" y="371292"/>
                </a:cubicBezTo>
                <a:cubicBezTo>
                  <a:pt x="1594175" y="508032"/>
                  <a:pt x="1656869" y="671720"/>
                  <a:pt x="1670143" y="840052"/>
                </a:cubicBezTo>
                <a:cubicBezTo>
                  <a:pt x="1698121" y="1177970"/>
                  <a:pt x="1514531" y="1520264"/>
                  <a:pt x="1224224" y="1691543"/>
                </a:cubicBezTo>
                <a:cubicBezTo>
                  <a:pt x="1188107" y="1713103"/>
                  <a:pt x="1150035" y="1731394"/>
                  <a:pt x="1110855" y="1746594"/>
                </a:cubicBezTo>
                <a:cubicBezTo>
                  <a:pt x="1071763" y="1762114"/>
                  <a:pt x="1031270" y="1774134"/>
                  <a:pt x="990047" y="1782390"/>
                </a:cubicBezTo>
                <a:cubicBezTo>
                  <a:pt x="948942" y="1791084"/>
                  <a:pt x="906990" y="1796160"/>
                  <a:pt x="864980" y="1797122"/>
                </a:cubicBezTo>
                <a:cubicBezTo>
                  <a:pt x="822940" y="1798639"/>
                  <a:pt x="780639" y="1796510"/>
                  <a:pt x="738891" y="1791084"/>
                </a:cubicBezTo>
                <a:cubicBezTo>
                  <a:pt x="571435" y="1770604"/>
                  <a:pt x="411184" y="1696765"/>
                  <a:pt x="286116" y="1583251"/>
                </a:cubicBezTo>
                <a:cubicBezTo>
                  <a:pt x="160874" y="1469911"/>
                  <a:pt x="71194" y="1317683"/>
                  <a:pt x="33998" y="1152676"/>
                </a:cubicBezTo>
                <a:cubicBezTo>
                  <a:pt x="-3899" y="987700"/>
                  <a:pt x="11125" y="811841"/>
                  <a:pt x="71777" y="653778"/>
                </a:cubicBezTo>
                <a:cubicBezTo>
                  <a:pt x="132342" y="495669"/>
                  <a:pt x="235996" y="353470"/>
                  <a:pt x="371216" y="250417"/>
                </a:cubicBezTo>
                <a:cubicBezTo>
                  <a:pt x="505765" y="147067"/>
                  <a:pt x="673601" y="85210"/>
                  <a:pt x="844471" y="84901"/>
                </a:cubicBezTo>
                <a:cubicBezTo>
                  <a:pt x="845200" y="84901"/>
                  <a:pt x="845813" y="84308"/>
                  <a:pt x="845813" y="83579"/>
                </a:cubicBezTo>
                <a:cubicBezTo>
                  <a:pt x="845784" y="82850"/>
                  <a:pt x="845171" y="82257"/>
                  <a:pt x="844471" y="82257"/>
                </a:cubicBezTo>
              </a:path>
            </a:pathLst>
          </a:custGeom>
          <a:solidFill>
            <a:schemeClr val="bg1"/>
          </a:solidFill>
          <a:ln w="291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42B8114-9ADF-5E5D-85AB-9C9B38416CCE}"/>
              </a:ext>
            </a:extLst>
          </p:cNvPr>
          <p:cNvSpPr/>
          <p:nvPr/>
        </p:nvSpPr>
        <p:spPr>
          <a:xfrm>
            <a:off x="10411671" y="0"/>
            <a:ext cx="1786523" cy="1493756"/>
          </a:xfrm>
          <a:custGeom>
            <a:avLst/>
            <a:gdLst>
              <a:gd name="connsiteX0" fmla="*/ 146930 w 1786523"/>
              <a:gd name="connsiteY0" fmla="*/ 0 h 1493756"/>
              <a:gd name="connsiteX1" fmla="*/ 1786523 w 1786523"/>
              <a:gd name="connsiteY1" fmla="*/ 0 h 1493756"/>
              <a:gd name="connsiteX2" fmla="*/ 1786523 w 1786523"/>
              <a:gd name="connsiteY2" fmla="*/ 1074060 h 1493756"/>
              <a:gd name="connsiteX3" fmla="*/ 1677744 w 1786523"/>
              <a:gd name="connsiteY3" fmla="*/ 1205900 h 1493756"/>
              <a:gd name="connsiteX4" fmla="*/ 982800 w 1786523"/>
              <a:gd name="connsiteY4" fmla="*/ 1493756 h 1493756"/>
              <a:gd name="connsiteX5" fmla="*/ 0 w 1786523"/>
              <a:gd name="connsiteY5" fmla="*/ 510956 h 1493756"/>
              <a:gd name="connsiteX6" fmla="*/ 77233 w 1786523"/>
              <a:gd name="connsiteY6" fmla="*/ 128406 h 149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523" h="1493756">
                <a:moveTo>
                  <a:pt x="146930" y="0"/>
                </a:moveTo>
                <a:lnTo>
                  <a:pt x="1786523" y="0"/>
                </a:lnTo>
                <a:lnTo>
                  <a:pt x="1786523" y="1074060"/>
                </a:lnTo>
                <a:lnTo>
                  <a:pt x="1677744" y="1205900"/>
                </a:lnTo>
                <a:cubicBezTo>
                  <a:pt x="1499893" y="1383752"/>
                  <a:pt x="1254193" y="1493756"/>
                  <a:pt x="982800" y="1493756"/>
                </a:cubicBezTo>
                <a:cubicBezTo>
                  <a:pt x="440015" y="1493756"/>
                  <a:pt x="0" y="1053741"/>
                  <a:pt x="0" y="510956"/>
                </a:cubicBezTo>
                <a:cubicBezTo>
                  <a:pt x="0" y="375260"/>
                  <a:pt x="27501" y="245987"/>
                  <a:pt x="77233" y="128406"/>
                </a:cubicBezTo>
                <a:close/>
              </a:path>
            </a:pathLst>
          </a:custGeom>
          <a:solidFill>
            <a:srgbClr val="E9B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Rounded Corners 9">
            <a:extLst>
              <a:ext uri="{FF2B5EF4-FFF2-40B4-BE49-F238E27FC236}">
                <a16:creationId xmlns:a16="http://schemas.microsoft.com/office/drawing/2014/main" id="{5D9FC771-43F2-0B4C-0D09-FD8D6AC49994}"/>
              </a:ext>
            </a:extLst>
          </p:cNvPr>
          <p:cNvSpPr/>
          <p:nvPr/>
        </p:nvSpPr>
        <p:spPr>
          <a:xfrm>
            <a:off x="4764505" y="1151328"/>
            <a:ext cx="6780580" cy="5062889"/>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4" name="Freeform: Shape 3">
            <a:extLst>
              <a:ext uri="{FF2B5EF4-FFF2-40B4-BE49-F238E27FC236}">
                <a16:creationId xmlns:a16="http://schemas.microsoft.com/office/drawing/2014/main" id="{7CCE5C0C-B628-57FA-53BA-200F594F0CAD}"/>
              </a:ext>
            </a:extLst>
          </p:cNvPr>
          <p:cNvSpPr/>
          <p:nvPr/>
        </p:nvSpPr>
        <p:spPr>
          <a:xfrm>
            <a:off x="0" y="0"/>
            <a:ext cx="3017428" cy="2765851"/>
          </a:xfrm>
          <a:custGeom>
            <a:avLst/>
            <a:gdLst>
              <a:gd name="connsiteX0" fmla="*/ 703153 w 3017428"/>
              <a:gd name="connsiteY0" fmla="*/ 2765851 h 2765851"/>
              <a:gd name="connsiteX1" fmla="*/ 3017428 w 3017428"/>
              <a:gd name="connsiteY1" fmla="*/ 451577 h 2765851"/>
              <a:gd name="connsiteX2" fmla="*/ 3005480 w 3017428"/>
              <a:gd name="connsiteY2" fmla="*/ 214956 h 2765851"/>
              <a:gd name="connsiteX3" fmla="*/ 2972674 w 3017428"/>
              <a:gd name="connsiteY3" fmla="*/ 0 h 2765851"/>
              <a:gd name="connsiteX4" fmla="*/ 0 w 3017428"/>
              <a:gd name="connsiteY4" fmla="*/ 0 h 2765851"/>
              <a:gd name="connsiteX5" fmla="*/ 0 w 3017428"/>
              <a:gd name="connsiteY5" fmla="*/ 2656331 h 2765851"/>
              <a:gd name="connsiteX6" fmla="*/ 14958 w 3017428"/>
              <a:gd name="connsiteY6" fmla="*/ 2661806 h 2765851"/>
              <a:gd name="connsiteX7" fmla="*/ 703153 w 3017428"/>
              <a:gd name="connsiteY7" fmla="*/ 2765851 h 276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7428" h="2765851">
                <a:moveTo>
                  <a:pt x="703153" y="2765851"/>
                </a:moveTo>
                <a:cubicBezTo>
                  <a:pt x="1981292" y="2765851"/>
                  <a:pt x="3017428" y="1729715"/>
                  <a:pt x="3017428" y="451577"/>
                </a:cubicBezTo>
                <a:cubicBezTo>
                  <a:pt x="3017428" y="371694"/>
                  <a:pt x="3013380" y="292754"/>
                  <a:pt x="3005480" y="214956"/>
                </a:cubicBezTo>
                <a:lnTo>
                  <a:pt x="2972674" y="0"/>
                </a:lnTo>
                <a:lnTo>
                  <a:pt x="0" y="0"/>
                </a:lnTo>
                <a:lnTo>
                  <a:pt x="0" y="2656331"/>
                </a:lnTo>
                <a:lnTo>
                  <a:pt x="14958" y="2661806"/>
                </a:lnTo>
                <a:cubicBezTo>
                  <a:pt x="232359" y="2729424"/>
                  <a:pt x="463502" y="2765851"/>
                  <a:pt x="703153" y="2765851"/>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ADD4C2C0-53EE-F7F6-6F2E-D104F132CBA4}"/>
              </a:ext>
            </a:extLst>
          </p:cNvPr>
          <p:cNvSpPr>
            <a:spLocks noGrp="1"/>
          </p:cNvSpPr>
          <p:nvPr>
            <p:ph type="title"/>
          </p:nvPr>
        </p:nvSpPr>
        <p:spPr>
          <a:xfrm>
            <a:off x="646915" y="365125"/>
            <a:ext cx="10898171" cy="832079"/>
          </a:xfrm>
        </p:spPr>
        <p:txBody>
          <a:bodyPr/>
          <a:lstStyle/>
          <a:p>
            <a:r>
              <a:rPr lang="en-US" dirty="0"/>
              <a:t>Conclusion</a:t>
            </a:r>
            <a:endParaRPr lang="en-ID" dirty="0"/>
          </a:p>
        </p:txBody>
      </p:sp>
      <p:sp>
        <p:nvSpPr>
          <p:cNvPr id="3" name="Slide Number Placeholder 2">
            <a:extLst>
              <a:ext uri="{FF2B5EF4-FFF2-40B4-BE49-F238E27FC236}">
                <a16:creationId xmlns:a16="http://schemas.microsoft.com/office/drawing/2014/main" id="{7480E70C-F788-0B3C-AED0-EE14950A3377}"/>
              </a:ext>
            </a:extLst>
          </p:cNvPr>
          <p:cNvSpPr>
            <a:spLocks noGrp="1"/>
          </p:cNvSpPr>
          <p:nvPr>
            <p:ph type="sldNum" sz="quarter" idx="12"/>
          </p:nvPr>
        </p:nvSpPr>
        <p:spPr/>
        <p:txBody>
          <a:bodyPr/>
          <a:lstStyle/>
          <a:p>
            <a:fld id="{75416579-C300-48E2-BD77-DE4054BCAD8D}" type="slidenum">
              <a:rPr lang="en-ID" smtClean="0"/>
              <a:pPr/>
              <a:t>19</a:t>
            </a:fld>
            <a:endParaRPr lang="en-ID" dirty="0"/>
          </a:p>
        </p:txBody>
      </p:sp>
      <p:grpSp>
        <p:nvGrpSpPr>
          <p:cNvPr id="7" name="Group 6">
            <a:extLst>
              <a:ext uri="{FF2B5EF4-FFF2-40B4-BE49-F238E27FC236}">
                <a16:creationId xmlns:a16="http://schemas.microsoft.com/office/drawing/2014/main" id="{60E6A2F7-7D37-6AA5-D9F6-1486524FD4C1}"/>
              </a:ext>
            </a:extLst>
          </p:cNvPr>
          <p:cNvGrpSpPr/>
          <p:nvPr/>
        </p:nvGrpSpPr>
        <p:grpSpPr>
          <a:xfrm>
            <a:off x="492134" y="1310928"/>
            <a:ext cx="3959478" cy="3270608"/>
            <a:chOff x="646915" y="1746510"/>
            <a:chExt cx="3695496" cy="3693591"/>
          </a:xfrm>
        </p:grpSpPr>
        <p:sp>
          <p:nvSpPr>
            <p:cNvPr id="8" name="Freeform: Shape 7">
              <a:extLst>
                <a:ext uri="{FF2B5EF4-FFF2-40B4-BE49-F238E27FC236}">
                  <a16:creationId xmlns:a16="http://schemas.microsoft.com/office/drawing/2014/main" id="{B92331AC-1D4E-C1F2-B632-3BB8773C45C1}"/>
                </a:ext>
              </a:extLst>
            </p:cNvPr>
            <p:cNvSpPr/>
            <p:nvPr/>
          </p:nvSpPr>
          <p:spPr>
            <a:xfrm>
              <a:off x="646915" y="1746510"/>
              <a:ext cx="3693591" cy="3693591"/>
            </a:xfrm>
            <a:custGeom>
              <a:avLst/>
              <a:gdLst>
                <a:gd name="connsiteX0" fmla="*/ 0 w 3693591"/>
                <a:gd name="connsiteY0" fmla="*/ 0 h 3693591"/>
                <a:gd name="connsiteX1" fmla="*/ 3022260 w 3693591"/>
                <a:gd name="connsiteY1" fmla="*/ 0 h 3693591"/>
                <a:gd name="connsiteX2" fmla="*/ 3693591 w 3693591"/>
                <a:gd name="connsiteY2" fmla="*/ 671331 h 3693591"/>
                <a:gd name="connsiteX3" fmla="*/ 3693591 w 3693591"/>
                <a:gd name="connsiteY3" fmla="*/ 3693591 h 3693591"/>
                <a:gd name="connsiteX4" fmla="*/ 0 w 3693591"/>
                <a:gd name="connsiteY4" fmla="*/ 3693591 h 3693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591" h="3693591">
                  <a:moveTo>
                    <a:pt x="0" y="0"/>
                  </a:moveTo>
                  <a:lnTo>
                    <a:pt x="3022260" y="0"/>
                  </a:lnTo>
                  <a:lnTo>
                    <a:pt x="3693591" y="671331"/>
                  </a:lnTo>
                  <a:lnTo>
                    <a:pt x="3693591" y="3693591"/>
                  </a:lnTo>
                  <a:lnTo>
                    <a:pt x="0" y="3693591"/>
                  </a:lnTo>
                  <a:close/>
                </a:path>
              </a:pathLst>
            </a:custGeom>
            <a:solidFill>
              <a:srgbClr val="FFEB7F"/>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ight Triangle 8">
              <a:extLst>
                <a:ext uri="{FF2B5EF4-FFF2-40B4-BE49-F238E27FC236}">
                  <a16:creationId xmlns:a16="http://schemas.microsoft.com/office/drawing/2014/main" id="{11F5EAE7-2954-E398-4B54-EA27F2691FF0}"/>
                </a:ext>
              </a:extLst>
            </p:cNvPr>
            <p:cNvSpPr/>
            <p:nvPr/>
          </p:nvSpPr>
          <p:spPr>
            <a:xfrm>
              <a:off x="3671080" y="1749828"/>
              <a:ext cx="671331" cy="671331"/>
            </a:xfrm>
            <a:prstGeom prst="rtTriangle">
              <a:avLst/>
            </a:prstGeom>
            <a:solidFill>
              <a:srgbClr val="FFD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itle 2">
            <a:extLst>
              <a:ext uri="{FF2B5EF4-FFF2-40B4-BE49-F238E27FC236}">
                <a16:creationId xmlns:a16="http://schemas.microsoft.com/office/drawing/2014/main" id="{54D07937-A6A6-3526-958C-B29EA344B3AA}"/>
              </a:ext>
            </a:extLst>
          </p:cNvPr>
          <p:cNvSpPr txBox="1">
            <a:spLocks/>
          </p:cNvSpPr>
          <p:nvPr/>
        </p:nvSpPr>
        <p:spPr>
          <a:xfrm>
            <a:off x="772398" y="1369194"/>
            <a:ext cx="3455125"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r>
              <a:rPr lang="en-ID" sz="2000" i="1" dirty="0"/>
              <a:t>Synopsis</a:t>
            </a:r>
          </a:p>
        </p:txBody>
      </p:sp>
      <p:sp>
        <p:nvSpPr>
          <p:cNvPr id="56" name="TextBox 55">
            <a:extLst>
              <a:ext uri="{FF2B5EF4-FFF2-40B4-BE49-F238E27FC236}">
                <a16:creationId xmlns:a16="http://schemas.microsoft.com/office/drawing/2014/main" id="{B69253ED-E67F-4ACC-C5F4-FC6BA323693E}"/>
              </a:ext>
            </a:extLst>
          </p:cNvPr>
          <p:cNvSpPr txBox="1"/>
          <p:nvPr/>
        </p:nvSpPr>
        <p:spPr>
          <a:xfrm>
            <a:off x="795844" y="1889209"/>
            <a:ext cx="3455125" cy="2031325"/>
          </a:xfrm>
          <a:prstGeom prst="rect">
            <a:avLst/>
          </a:prstGeom>
          <a:noFill/>
        </p:spPr>
        <p:txBody>
          <a:bodyPr wrap="square" lIns="0">
            <a:spAutoFit/>
          </a:bodyPr>
          <a:lstStyle/>
          <a:p>
            <a:pPr>
              <a:spcBef>
                <a:spcPts val="600"/>
              </a:spcBef>
            </a:pPr>
            <a:r>
              <a:rPr lang="en-US" sz="1400" i="1" dirty="0">
                <a:effectLst/>
                <a:latin typeface="Segoe UI Semibold" panose="020B0702040204020203" pitchFamily="34" charset="0"/>
                <a:cs typeface="Segoe UI Semibold" panose="020B0702040204020203" pitchFamily="34" charset="0"/>
              </a:rPr>
              <a:t>The AI-enabled B2B finance invoice management application revolutionizes financial operations with automation, predictive analytics, and fraud prevention, leading to cost savings and enhanced accuracy. Seamlessly integrated and user-friendly, it empowers businesses for a more productive and profitable future.</a:t>
            </a:r>
            <a:endParaRPr lang="en-ID" sz="1400" i="1" dirty="0">
              <a:effectLst/>
              <a:latin typeface="Segoe UI Semibold" panose="020B0702040204020203" pitchFamily="34" charset="0"/>
              <a:cs typeface="Segoe UI Semibold" panose="020B0702040204020203" pitchFamily="34" charset="0"/>
            </a:endParaRPr>
          </a:p>
        </p:txBody>
      </p:sp>
      <p:pic>
        <p:nvPicPr>
          <p:cNvPr id="88" name="Graphic 87" descr="Cursor with solid fill">
            <a:extLst>
              <a:ext uri="{FF2B5EF4-FFF2-40B4-BE49-F238E27FC236}">
                <a16:creationId xmlns:a16="http://schemas.microsoft.com/office/drawing/2014/main" id="{D71F75A0-12A4-A955-4C71-EF30609DE5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295152" y="1998827"/>
            <a:ext cx="480060" cy="480060"/>
          </a:xfrm>
          <a:prstGeom prst="rect">
            <a:avLst/>
          </a:prstGeom>
        </p:spPr>
      </p:pic>
      <p:grpSp>
        <p:nvGrpSpPr>
          <p:cNvPr id="94" name="Group 93">
            <a:extLst>
              <a:ext uri="{FF2B5EF4-FFF2-40B4-BE49-F238E27FC236}">
                <a16:creationId xmlns:a16="http://schemas.microsoft.com/office/drawing/2014/main" id="{6637D560-09A3-1E4A-5D96-ED3E649D2EEB}"/>
              </a:ext>
            </a:extLst>
          </p:cNvPr>
          <p:cNvGrpSpPr/>
          <p:nvPr/>
        </p:nvGrpSpPr>
        <p:grpSpPr>
          <a:xfrm>
            <a:off x="10291816" y="871565"/>
            <a:ext cx="532937" cy="574351"/>
            <a:chOff x="10291816" y="871565"/>
            <a:chExt cx="532937" cy="574351"/>
          </a:xfrm>
        </p:grpSpPr>
        <p:sp>
          <p:nvSpPr>
            <p:cNvPr id="92" name="Arc 91">
              <a:extLst>
                <a:ext uri="{FF2B5EF4-FFF2-40B4-BE49-F238E27FC236}">
                  <a16:creationId xmlns:a16="http://schemas.microsoft.com/office/drawing/2014/main" id="{B2EA173E-1F83-E75D-3556-02799D8C1954}"/>
                </a:ext>
              </a:extLst>
            </p:cNvPr>
            <p:cNvSpPr/>
            <p:nvPr/>
          </p:nvSpPr>
          <p:spPr>
            <a:xfrm rot="18000000">
              <a:off x="10292891" y="870490"/>
              <a:ext cx="530788" cy="532937"/>
            </a:xfrm>
            <a:prstGeom prst="arc">
              <a:avLst>
                <a:gd name="adj1" fmla="val 14712755"/>
                <a:gd name="adj2" fmla="val 9440794"/>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9E7D87EA-1CAB-34C5-007F-8A529DB8C5B5}"/>
                </a:ext>
              </a:extLst>
            </p:cNvPr>
            <p:cNvSpPr/>
            <p:nvPr/>
          </p:nvSpPr>
          <p:spPr>
            <a:xfrm>
              <a:off x="10500920" y="133118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a:extLst>
              <a:ext uri="{FF2B5EF4-FFF2-40B4-BE49-F238E27FC236}">
                <a16:creationId xmlns:a16="http://schemas.microsoft.com/office/drawing/2014/main" id="{51C850FB-96B5-3CED-F29E-85A1D4BED5A9}"/>
              </a:ext>
            </a:extLst>
          </p:cNvPr>
          <p:cNvGrpSpPr/>
          <p:nvPr/>
        </p:nvGrpSpPr>
        <p:grpSpPr>
          <a:xfrm>
            <a:off x="8659708" y="871565"/>
            <a:ext cx="532937" cy="574351"/>
            <a:chOff x="10291816" y="871565"/>
            <a:chExt cx="532937" cy="574351"/>
          </a:xfrm>
        </p:grpSpPr>
        <p:sp>
          <p:nvSpPr>
            <p:cNvPr id="96" name="Arc 95">
              <a:extLst>
                <a:ext uri="{FF2B5EF4-FFF2-40B4-BE49-F238E27FC236}">
                  <a16:creationId xmlns:a16="http://schemas.microsoft.com/office/drawing/2014/main" id="{334837A2-E9C5-2482-AC16-944E17270BE1}"/>
                </a:ext>
              </a:extLst>
            </p:cNvPr>
            <p:cNvSpPr/>
            <p:nvPr/>
          </p:nvSpPr>
          <p:spPr>
            <a:xfrm rot="18000000">
              <a:off x="10292891" y="870490"/>
              <a:ext cx="530788" cy="532937"/>
            </a:xfrm>
            <a:prstGeom prst="arc">
              <a:avLst>
                <a:gd name="adj1" fmla="val 14712755"/>
                <a:gd name="adj2" fmla="val 9440794"/>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Oval 96">
              <a:extLst>
                <a:ext uri="{FF2B5EF4-FFF2-40B4-BE49-F238E27FC236}">
                  <a16:creationId xmlns:a16="http://schemas.microsoft.com/office/drawing/2014/main" id="{5047A4AE-94EE-5E0A-8E6B-2FD16DE10A51}"/>
                </a:ext>
              </a:extLst>
            </p:cNvPr>
            <p:cNvSpPr/>
            <p:nvPr/>
          </p:nvSpPr>
          <p:spPr>
            <a:xfrm>
              <a:off x="10500920" y="133118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a:extLst>
              <a:ext uri="{FF2B5EF4-FFF2-40B4-BE49-F238E27FC236}">
                <a16:creationId xmlns:a16="http://schemas.microsoft.com/office/drawing/2014/main" id="{DD8093F7-0F8E-A64A-3CAF-83CA4EAC9ECE}"/>
              </a:ext>
            </a:extLst>
          </p:cNvPr>
          <p:cNvGrpSpPr/>
          <p:nvPr/>
        </p:nvGrpSpPr>
        <p:grpSpPr>
          <a:xfrm>
            <a:off x="7027598" y="871565"/>
            <a:ext cx="532937" cy="574351"/>
            <a:chOff x="10291816" y="871565"/>
            <a:chExt cx="532937" cy="574351"/>
          </a:xfrm>
        </p:grpSpPr>
        <p:sp>
          <p:nvSpPr>
            <p:cNvPr id="99" name="Arc 98">
              <a:extLst>
                <a:ext uri="{FF2B5EF4-FFF2-40B4-BE49-F238E27FC236}">
                  <a16:creationId xmlns:a16="http://schemas.microsoft.com/office/drawing/2014/main" id="{689203DA-4F25-4BC5-85B1-07305A6F8F02}"/>
                </a:ext>
              </a:extLst>
            </p:cNvPr>
            <p:cNvSpPr/>
            <p:nvPr/>
          </p:nvSpPr>
          <p:spPr>
            <a:xfrm rot="18000000">
              <a:off x="10292891" y="870490"/>
              <a:ext cx="530788" cy="532937"/>
            </a:xfrm>
            <a:prstGeom prst="arc">
              <a:avLst>
                <a:gd name="adj1" fmla="val 14712755"/>
                <a:gd name="adj2" fmla="val 9440794"/>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047BD0C9-FE43-9471-10E3-8060E97A2DE5}"/>
                </a:ext>
              </a:extLst>
            </p:cNvPr>
            <p:cNvSpPr/>
            <p:nvPr/>
          </p:nvSpPr>
          <p:spPr>
            <a:xfrm>
              <a:off x="10500920" y="133118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FA15FC68-CE6D-2F42-1E55-EBC21737B516}"/>
              </a:ext>
            </a:extLst>
          </p:cNvPr>
          <p:cNvGrpSpPr/>
          <p:nvPr/>
        </p:nvGrpSpPr>
        <p:grpSpPr>
          <a:xfrm>
            <a:off x="5395488" y="871565"/>
            <a:ext cx="532937" cy="574351"/>
            <a:chOff x="10291816" y="871565"/>
            <a:chExt cx="532937" cy="574351"/>
          </a:xfrm>
        </p:grpSpPr>
        <p:sp>
          <p:nvSpPr>
            <p:cNvPr id="102" name="Arc 101">
              <a:extLst>
                <a:ext uri="{FF2B5EF4-FFF2-40B4-BE49-F238E27FC236}">
                  <a16:creationId xmlns:a16="http://schemas.microsoft.com/office/drawing/2014/main" id="{B763E944-C7EE-5BB3-8751-103F17E36DC0}"/>
                </a:ext>
              </a:extLst>
            </p:cNvPr>
            <p:cNvSpPr/>
            <p:nvPr/>
          </p:nvSpPr>
          <p:spPr>
            <a:xfrm rot="18000000">
              <a:off x="10292891" y="870490"/>
              <a:ext cx="530788" cy="532937"/>
            </a:xfrm>
            <a:prstGeom prst="arc">
              <a:avLst>
                <a:gd name="adj1" fmla="val 14712755"/>
                <a:gd name="adj2" fmla="val 9440794"/>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Oval 102">
              <a:extLst>
                <a:ext uri="{FF2B5EF4-FFF2-40B4-BE49-F238E27FC236}">
                  <a16:creationId xmlns:a16="http://schemas.microsoft.com/office/drawing/2014/main" id="{390E6344-4557-26C8-497E-9D2AAC1D5DE4}"/>
                </a:ext>
              </a:extLst>
            </p:cNvPr>
            <p:cNvSpPr/>
            <p:nvPr/>
          </p:nvSpPr>
          <p:spPr>
            <a:xfrm>
              <a:off x="10500920" y="133118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a:extLst>
              <a:ext uri="{FF2B5EF4-FFF2-40B4-BE49-F238E27FC236}">
                <a16:creationId xmlns:a16="http://schemas.microsoft.com/office/drawing/2014/main" id="{48144DD1-1A35-066B-8426-2D9F34138071}"/>
              </a:ext>
            </a:extLst>
          </p:cNvPr>
          <p:cNvGrpSpPr/>
          <p:nvPr/>
        </p:nvGrpSpPr>
        <p:grpSpPr>
          <a:xfrm>
            <a:off x="6211543" y="871565"/>
            <a:ext cx="532937" cy="574351"/>
            <a:chOff x="10291816" y="871565"/>
            <a:chExt cx="532937" cy="574351"/>
          </a:xfrm>
        </p:grpSpPr>
        <p:sp>
          <p:nvSpPr>
            <p:cNvPr id="105" name="Arc 104">
              <a:extLst>
                <a:ext uri="{FF2B5EF4-FFF2-40B4-BE49-F238E27FC236}">
                  <a16:creationId xmlns:a16="http://schemas.microsoft.com/office/drawing/2014/main" id="{839EA31D-F179-A142-641E-B73205B108AC}"/>
                </a:ext>
              </a:extLst>
            </p:cNvPr>
            <p:cNvSpPr/>
            <p:nvPr/>
          </p:nvSpPr>
          <p:spPr>
            <a:xfrm rot="18000000">
              <a:off x="10292891" y="870490"/>
              <a:ext cx="530788" cy="532937"/>
            </a:xfrm>
            <a:prstGeom prst="arc">
              <a:avLst>
                <a:gd name="adj1" fmla="val 14712755"/>
                <a:gd name="adj2" fmla="val 9440794"/>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Oval 105">
              <a:extLst>
                <a:ext uri="{FF2B5EF4-FFF2-40B4-BE49-F238E27FC236}">
                  <a16:creationId xmlns:a16="http://schemas.microsoft.com/office/drawing/2014/main" id="{887E2644-840F-B021-F725-0DBBDE260159}"/>
                </a:ext>
              </a:extLst>
            </p:cNvPr>
            <p:cNvSpPr/>
            <p:nvPr/>
          </p:nvSpPr>
          <p:spPr>
            <a:xfrm>
              <a:off x="10500920" y="133118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0CD2450F-2C65-696C-AFF0-01F2C953E207}"/>
              </a:ext>
            </a:extLst>
          </p:cNvPr>
          <p:cNvGrpSpPr/>
          <p:nvPr/>
        </p:nvGrpSpPr>
        <p:grpSpPr>
          <a:xfrm>
            <a:off x="7843653" y="871565"/>
            <a:ext cx="532937" cy="574351"/>
            <a:chOff x="10291816" y="871565"/>
            <a:chExt cx="532937" cy="574351"/>
          </a:xfrm>
        </p:grpSpPr>
        <p:sp>
          <p:nvSpPr>
            <p:cNvPr id="108" name="Arc 107">
              <a:extLst>
                <a:ext uri="{FF2B5EF4-FFF2-40B4-BE49-F238E27FC236}">
                  <a16:creationId xmlns:a16="http://schemas.microsoft.com/office/drawing/2014/main" id="{902B2560-E76C-5695-7CB0-D3C02522804E}"/>
                </a:ext>
              </a:extLst>
            </p:cNvPr>
            <p:cNvSpPr/>
            <p:nvPr/>
          </p:nvSpPr>
          <p:spPr>
            <a:xfrm rot="18000000">
              <a:off x="10292891" y="870490"/>
              <a:ext cx="530788" cy="532937"/>
            </a:xfrm>
            <a:prstGeom prst="arc">
              <a:avLst>
                <a:gd name="adj1" fmla="val 14712755"/>
                <a:gd name="adj2" fmla="val 9440794"/>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Oval 108">
              <a:extLst>
                <a:ext uri="{FF2B5EF4-FFF2-40B4-BE49-F238E27FC236}">
                  <a16:creationId xmlns:a16="http://schemas.microsoft.com/office/drawing/2014/main" id="{4C6A1295-4CCD-5CAE-4B8F-2AFEAB7C631E}"/>
                </a:ext>
              </a:extLst>
            </p:cNvPr>
            <p:cNvSpPr/>
            <p:nvPr/>
          </p:nvSpPr>
          <p:spPr>
            <a:xfrm>
              <a:off x="10500920" y="133118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078D3C35-02CB-06BF-08AF-20214D706AA0}"/>
              </a:ext>
            </a:extLst>
          </p:cNvPr>
          <p:cNvGrpSpPr/>
          <p:nvPr/>
        </p:nvGrpSpPr>
        <p:grpSpPr>
          <a:xfrm>
            <a:off x="9475763" y="871565"/>
            <a:ext cx="532937" cy="574351"/>
            <a:chOff x="10291816" y="871565"/>
            <a:chExt cx="532937" cy="574351"/>
          </a:xfrm>
        </p:grpSpPr>
        <p:sp>
          <p:nvSpPr>
            <p:cNvPr id="111" name="Arc 110">
              <a:extLst>
                <a:ext uri="{FF2B5EF4-FFF2-40B4-BE49-F238E27FC236}">
                  <a16:creationId xmlns:a16="http://schemas.microsoft.com/office/drawing/2014/main" id="{C84A0BB6-9469-FE2D-4570-07EC179761EC}"/>
                </a:ext>
              </a:extLst>
            </p:cNvPr>
            <p:cNvSpPr/>
            <p:nvPr/>
          </p:nvSpPr>
          <p:spPr>
            <a:xfrm rot="18000000">
              <a:off x="10292891" y="870490"/>
              <a:ext cx="530788" cy="532937"/>
            </a:xfrm>
            <a:prstGeom prst="arc">
              <a:avLst>
                <a:gd name="adj1" fmla="val 14712755"/>
                <a:gd name="adj2" fmla="val 9440794"/>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Oval 111">
              <a:extLst>
                <a:ext uri="{FF2B5EF4-FFF2-40B4-BE49-F238E27FC236}">
                  <a16:creationId xmlns:a16="http://schemas.microsoft.com/office/drawing/2014/main" id="{4E6D65BE-44F6-9F99-3E63-D7C679A7059D}"/>
                </a:ext>
              </a:extLst>
            </p:cNvPr>
            <p:cNvSpPr/>
            <p:nvPr/>
          </p:nvSpPr>
          <p:spPr>
            <a:xfrm>
              <a:off x="10500920" y="133118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FFBAB5C4-7544-2909-C171-AF8F129454FF}"/>
              </a:ext>
            </a:extLst>
          </p:cNvPr>
          <p:cNvSpPr txBox="1"/>
          <p:nvPr/>
        </p:nvSpPr>
        <p:spPr>
          <a:xfrm>
            <a:off x="4897884" y="1445916"/>
            <a:ext cx="6747328" cy="4247317"/>
          </a:xfrm>
          <a:prstGeom prst="rect">
            <a:avLst/>
          </a:prstGeom>
          <a:noFill/>
        </p:spPr>
        <p:txBody>
          <a:bodyPr wrap="square" rtlCol="0">
            <a:spAutoFit/>
          </a:bodyPr>
          <a:lstStyle/>
          <a:p>
            <a:r>
              <a:rPr lang="en-US" b="1" dirty="0"/>
              <a:t>1. Automation for Efficiency</a:t>
            </a:r>
            <a:r>
              <a:rPr lang="en-US" dirty="0"/>
              <a:t>: The AI-enabled application automates data extraction and verification, reducing manual effort and increasing operational efficiency.</a:t>
            </a:r>
          </a:p>
          <a:p>
            <a:r>
              <a:rPr lang="en-US" b="1" dirty="0"/>
              <a:t>2. Predictive Insights for Informed Decisions: </a:t>
            </a:r>
            <a:r>
              <a:rPr lang="en-US" dirty="0"/>
              <a:t>Leveraging predictive analytics, businesses gain valuable insights to optimize cash flow and make data-driven financial decisions.</a:t>
            </a:r>
          </a:p>
          <a:p>
            <a:r>
              <a:rPr lang="en-US" b="1" dirty="0"/>
              <a:t>3. Fraud Prevention and Data Security: </a:t>
            </a:r>
            <a:r>
              <a:rPr lang="en-US" dirty="0"/>
              <a:t>The application's smart verification ensures fraud prevention, safeguarding financial data with robust security measures.</a:t>
            </a:r>
          </a:p>
          <a:p>
            <a:r>
              <a:rPr lang="en-US" b="1" dirty="0"/>
              <a:t>4.Cost Savings and Accuracy: </a:t>
            </a:r>
            <a:r>
              <a:rPr lang="en-US" dirty="0"/>
              <a:t>Streamlined approval cycles and reduced errors lead to significant cost savings and enhanced accuracy in invoice management.</a:t>
            </a:r>
          </a:p>
          <a:p>
            <a:r>
              <a:rPr lang="en-US" b="1" dirty="0"/>
              <a:t>5. User-Friendly and Scalable</a:t>
            </a:r>
            <a:r>
              <a:rPr lang="en-US" dirty="0"/>
              <a:t>: With seamless integration and a user-friendly interface, businesses of all sizes can adopt the application for sustainable growth and financial success.</a:t>
            </a:r>
            <a:endParaRPr lang="en-IN" dirty="0"/>
          </a:p>
        </p:txBody>
      </p:sp>
    </p:spTree>
    <p:extLst>
      <p:ext uri="{BB962C8B-B14F-4D97-AF65-F5344CB8AC3E}">
        <p14:creationId xmlns:p14="http://schemas.microsoft.com/office/powerpoint/2010/main" val="1709231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grpSp>
        <p:nvGrpSpPr>
          <p:cNvPr id="275" name="Group 274">
            <a:extLst>
              <a:ext uri="{FF2B5EF4-FFF2-40B4-BE49-F238E27FC236}">
                <a16:creationId xmlns:a16="http://schemas.microsoft.com/office/drawing/2014/main" id="{E3572501-C7BD-293E-FC5A-A5D6558CBFD4}"/>
              </a:ext>
            </a:extLst>
          </p:cNvPr>
          <p:cNvGrpSpPr/>
          <p:nvPr/>
        </p:nvGrpSpPr>
        <p:grpSpPr>
          <a:xfrm flipH="1">
            <a:off x="2759085" y="843138"/>
            <a:ext cx="7249337" cy="5926387"/>
            <a:chOff x="15606378" y="193332"/>
            <a:chExt cx="7977492" cy="6521659"/>
          </a:xfrm>
        </p:grpSpPr>
        <p:sp>
          <p:nvSpPr>
            <p:cNvPr id="174" name="Freeform: Shape 173">
              <a:extLst>
                <a:ext uri="{FF2B5EF4-FFF2-40B4-BE49-F238E27FC236}">
                  <a16:creationId xmlns:a16="http://schemas.microsoft.com/office/drawing/2014/main" id="{FACFB072-B8E3-1946-219B-99615CC5ECA2}"/>
                </a:ext>
              </a:extLst>
            </p:cNvPr>
            <p:cNvSpPr/>
            <p:nvPr/>
          </p:nvSpPr>
          <p:spPr>
            <a:xfrm>
              <a:off x="16171135" y="554583"/>
              <a:ext cx="7412735" cy="5932639"/>
            </a:xfrm>
            <a:custGeom>
              <a:avLst/>
              <a:gdLst>
                <a:gd name="connsiteX0" fmla="*/ 0 w 7412735"/>
                <a:gd name="connsiteY0" fmla="*/ 0 h 5932639"/>
                <a:gd name="connsiteX1" fmla="*/ 0 w 7412735"/>
                <a:gd name="connsiteY1" fmla="*/ 5932640 h 5932639"/>
                <a:gd name="connsiteX2" fmla="*/ 7412736 w 7412735"/>
                <a:gd name="connsiteY2" fmla="*/ 5932640 h 5932639"/>
                <a:gd name="connsiteX3" fmla="*/ 7412736 w 7412735"/>
                <a:gd name="connsiteY3" fmla="*/ 0 h 5932639"/>
                <a:gd name="connsiteX4" fmla="*/ 0 w 7412735"/>
                <a:gd name="connsiteY4" fmla="*/ 0 h 5932639"/>
                <a:gd name="connsiteX5" fmla="*/ 7400418 w 7412735"/>
                <a:gd name="connsiteY5" fmla="*/ 740042 h 5932639"/>
                <a:gd name="connsiteX6" fmla="*/ 6672707 w 7412735"/>
                <a:gd name="connsiteY6" fmla="*/ 740042 h 5932639"/>
                <a:gd name="connsiteX7" fmla="*/ 6672707 w 7412735"/>
                <a:gd name="connsiteY7" fmla="*/ 12332 h 5932639"/>
                <a:gd name="connsiteX8" fmla="*/ 7400418 w 7412735"/>
                <a:gd name="connsiteY8" fmla="*/ 12332 h 5932639"/>
                <a:gd name="connsiteX9" fmla="*/ 7400418 w 7412735"/>
                <a:gd name="connsiteY9" fmla="*/ 740042 h 5932639"/>
                <a:gd name="connsiteX10" fmla="*/ 3700215 w 7412735"/>
                <a:gd name="connsiteY10" fmla="*/ 2972505 h 5932639"/>
                <a:gd name="connsiteX11" fmla="*/ 3700215 w 7412735"/>
                <a:gd name="connsiteY11" fmla="*/ 3700215 h 5932639"/>
                <a:gd name="connsiteX12" fmla="*/ 2972505 w 7412735"/>
                <a:gd name="connsiteY12" fmla="*/ 3700215 h 5932639"/>
                <a:gd name="connsiteX13" fmla="*/ 2972505 w 7412735"/>
                <a:gd name="connsiteY13" fmla="*/ 2972505 h 5932639"/>
                <a:gd name="connsiteX14" fmla="*/ 3700215 w 7412735"/>
                <a:gd name="connsiteY14" fmla="*/ 2972505 h 5932639"/>
                <a:gd name="connsiteX15" fmla="*/ 2972505 w 7412735"/>
                <a:gd name="connsiteY15" fmla="*/ 2960173 h 5932639"/>
                <a:gd name="connsiteX16" fmla="*/ 2972505 w 7412735"/>
                <a:gd name="connsiteY16" fmla="*/ 2232463 h 5932639"/>
                <a:gd name="connsiteX17" fmla="*/ 3700215 w 7412735"/>
                <a:gd name="connsiteY17" fmla="*/ 2232463 h 5932639"/>
                <a:gd name="connsiteX18" fmla="*/ 3700215 w 7412735"/>
                <a:gd name="connsiteY18" fmla="*/ 2960173 h 5932639"/>
                <a:gd name="connsiteX19" fmla="*/ 2972505 w 7412735"/>
                <a:gd name="connsiteY19" fmla="*/ 2960173 h 5932639"/>
                <a:gd name="connsiteX20" fmla="*/ 3712547 w 7412735"/>
                <a:gd name="connsiteY20" fmla="*/ 2972505 h 5932639"/>
                <a:gd name="connsiteX21" fmla="*/ 4440238 w 7412735"/>
                <a:gd name="connsiteY21" fmla="*/ 2972505 h 5932639"/>
                <a:gd name="connsiteX22" fmla="*/ 4440238 w 7412735"/>
                <a:gd name="connsiteY22" fmla="*/ 3700215 h 5932639"/>
                <a:gd name="connsiteX23" fmla="*/ 3712547 w 7412735"/>
                <a:gd name="connsiteY23" fmla="*/ 3700215 h 5932639"/>
                <a:gd name="connsiteX24" fmla="*/ 3712547 w 7412735"/>
                <a:gd name="connsiteY24" fmla="*/ 2972505 h 5932639"/>
                <a:gd name="connsiteX25" fmla="*/ 3712547 w 7412735"/>
                <a:gd name="connsiteY25" fmla="*/ 2972505 h 5932639"/>
                <a:gd name="connsiteX26" fmla="*/ 3712547 w 7412735"/>
                <a:gd name="connsiteY26" fmla="*/ 2960173 h 5932639"/>
                <a:gd name="connsiteX27" fmla="*/ 3712547 w 7412735"/>
                <a:gd name="connsiteY27" fmla="*/ 2232463 h 5932639"/>
                <a:gd name="connsiteX28" fmla="*/ 4440238 w 7412735"/>
                <a:gd name="connsiteY28" fmla="*/ 2232463 h 5932639"/>
                <a:gd name="connsiteX29" fmla="*/ 4440238 w 7412735"/>
                <a:gd name="connsiteY29" fmla="*/ 2960173 h 5932639"/>
                <a:gd name="connsiteX30" fmla="*/ 3712547 w 7412735"/>
                <a:gd name="connsiteY30" fmla="*/ 2960173 h 5932639"/>
                <a:gd name="connsiteX31" fmla="*/ 4452556 w 7412735"/>
                <a:gd name="connsiteY31" fmla="*/ 2232463 h 5932639"/>
                <a:gd name="connsiteX32" fmla="*/ 5180330 w 7412735"/>
                <a:gd name="connsiteY32" fmla="*/ 2232463 h 5932639"/>
                <a:gd name="connsiteX33" fmla="*/ 5180330 w 7412735"/>
                <a:gd name="connsiteY33" fmla="*/ 2960173 h 5932639"/>
                <a:gd name="connsiteX34" fmla="*/ 4452556 w 7412735"/>
                <a:gd name="connsiteY34" fmla="*/ 2960173 h 5932639"/>
                <a:gd name="connsiteX35" fmla="*/ 4452556 w 7412735"/>
                <a:gd name="connsiteY35" fmla="*/ 2232463 h 5932639"/>
                <a:gd name="connsiteX36" fmla="*/ 4452556 w 7412735"/>
                <a:gd name="connsiteY36" fmla="*/ 2220125 h 5932639"/>
                <a:gd name="connsiteX37" fmla="*/ 4452556 w 7412735"/>
                <a:gd name="connsiteY37" fmla="*/ 1492415 h 5932639"/>
                <a:gd name="connsiteX38" fmla="*/ 5180330 w 7412735"/>
                <a:gd name="connsiteY38" fmla="*/ 1492415 h 5932639"/>
                <a:gd name="connsiteX39" fmla="*/ 5180330 w 7412735"/>
                <a:gd name="connsiteY39" fmla="*/ 2220125 h 5932639"/>
                <a:gd name="connsiteX40" fmla="*/ 4452556 w 7412735"/>
                <a:gd name="connsiteY40" fmla="*/ 2220125 h 5932639"/>
                <a:gd name="connsiteX41" fmla="*/ 4440238 w 7412735"/>
                <a:gd name="connsiteY41" fmla="*/ 2220125 h 5932639"/>
                <a:gd name="connsiteX42" fmla="*/ 3712547 w 7412735"/>
                <a:gd name="connsiteY42" fmla="*/ 2220125 h 5932639"/>
                <a:gd name="connsiteX43" fmla="*/ 3712547 w 7412735"/>
                <a:gd name="connsiteY43" fmla="*/ 1492415 h 5932639"/>
                <a:gd name="connsiteX44" fmla="*/ 4440238 w 7412735"/>
                <a:gd name="connsiteY44" fmla="*/ 1492415 h 5932639"/>
                <a:gd name="connsiteX45" fmla="*/ 4440238 w 7412735"/>
                <a:gd name="connsiteY45" fmla="*/ 2220125 h 5932639"/>
                <a:gd name="connsiteX46" fmla="*/ 3700215 w 7412735"/>
                <a:gd name="connsiteY46" fmla="*/ 2220125 h 5932639"/>
                <a:gd name="connsiteX47" fmla="*/ 2972505 w 7412735"/>
                <a:gd name="connsiteY47" fmla="*/ 2220125 h 5932639"/>
                <a:gd name="connsiteX48" fmla="*/ 2972505 w 7412735"/>
                <a:gd name="connsiteY48" fmla="*/ 1492415 h 5932639"/>
                <a:gd name="connsiteX49" fmla="*/ 3700215 w 7412735"/>
                <a:gd name="connsiteY49" fmla="*/ 1492415 h 5932639"/>
                <a:gd name="connsiteX50" fmla="*/ 3700215 w 7412735"/>
                <a:gd name="connsiteY50" fmla="*/ 2220125 h 5932639"/>
                <a:gd name="connsiteX51" fmla="*/ 2960173 w 7412735"/>
                <a:gd name="connsiteY51" fmla="*/ 2220125 h 5932639"/>
                <a:gd name="connsiteX52" fmla="*/ 2232463 w 7412735"/>
                <a:gd name="connsiteY52" fmla="*/ 2220125 h 5932639"/>
                <a:gd name="connsiteX53" fmla="*/ 2232463 w 7412735"/>
                <a:gd name="connsiteY53" fmla="*/ 1492415 h 5932639"/>
                <a:gd name="connsiteX54" fmla="*/ 2960173 w 7412735"/>
                <a:gd name="connsiteY54" fmla="*/ 1492415 h 5932639"/>
                <a:gd name="connsiteX55" fmla="*/ 2960173 w 7412735"/>
                <a:gd name="connsiteY55" fmla="*/ 2220125 h 5932639"/>
                <a:gd name="connsiteX56" fmla="*/ 2960173 w 7412735"/>
                <a:gd name="connsiteY56" fmla="*/ 2232463 h 5932639"/>
                <a:gd name="connsiteX57" fmla="*/ 2960173 w 7412735"/>
                <a:gd name="connsiteY57" fmla="*/ 2960173 h 5932639"/>
                <a:gd name="connsiteX58" fmla="*/ 2232463 w 7412735"/>
                <a:gd name="connsiteY58" fmla="*/ 2960173 h 5932639"/>
                <a:gd name="connsiteX59" fmla="*/ 2232463 w 7412735"/>
                <a:gd name="connsiteY59" fmla="*/ 2232463 h 5932639"/>
                <a:gd name="connsiteX60" fmla="*/ 2960173 w 7412735"/>
                <a:gd name="connsiteY60" fmla="*/ 2232463 h 5932639"/>
                <a:gd name="connsiteX61" fmla="*/ 2960173 w 7412735"/>
                <a:gd name="connsiteY61" fmla="*/ 2972505 h 5932639"/>
                <a:gd name="connsiteX62" fmla="*/ 2960173 w 7412735"/>
                <a:gd name="connsiteY62" fmla="*/ 3700215 h 5932639"/>
                <a:gd name="connsiteX63" fmla="*/ 2232463 w 7412735"/>
                <a:gd name="connsiteY63" fmla="*/ 3700215 h 5932639"/>
                <a:gd name="connsiteX64" fmla="*/ 2232463 w 7412735"/>
                <a:gd name="connsiteY64" fmla="*/ 2972505 h 5932639"/>
                <a:gd name="connsiteX65" fmla="*/ 2960173 w 7412735"/>
                <a:gd name="connsiteY65" fmla="*/ 2972505 h 5932639"/>
                <a:gd name="connsiteX66" fmla="*/ 2960173 w 7412735"/>
                <a:gd name="connsiteY66" fmla="*/ 3712547 h 5932639"/>
                <a:gd name="connsiteX67" fmla="*/ 2960173 w 7412735"/>
                <a:gd name="connsiteY67" fmla="*/ 4440257 h 5932639"/>
                <a:gd name="connsiteX68" fmla="*/ 2232463 w 7412735"/>
                <a:gd name="connsiteY68" fmla="*/ 4440257 h 5932639"/>
                <a:gd name="connsiteX69" fmla="*/ 2232463 w 7412735"/>
                <a:gd name="connsiteY69" fmla="*/ 3712547 h 5932639"/>
                <a:gd name="connsiteX70" fmla="*/ 2960173 w 7412735"/>
                <a:gd name="connsiteY70" fmla="*/ 3712547 h 5932639"/>
                <a:gd name="connsiteX71" fmla="*/ 2972505 w 7412735"/>
                <a:gd name="connsiteY71" fmla="*/ 3712547 h 5932639"/>
                <a:gd name="connsiteX72" fmla="*/ 3700215 w 7412735"/>
                <a:gd name="connsiteY72" fmla="*/ 3712547 h 5932639"/>
                <a:gd name="connsiteX73" fmla="*/ 3700215 w 7412735"/>
                <a:gd name="connsiteY73" fmla="*/ 4440257 h 5932639"/>
                <a:gd name="connsiteX74" fmla="*/ 2972505 w 7412735"/>
                <a:gd name="connsiteY74" fmla="*/ 4440257 h 5932639"/>
                <a:gd name="connsiteX75" fmla="*/ 2972505 w 7412735"/>
                <a:gd name="connsiteY75" fmla="*/ 3712547 h 5932639"/>
                <a:gd name="connsiteX76" fmla="*/ 3712547 w 7412735"/>
                <a:gd name="connsiteY76" fmla="*/ 3712547 h 5932639"/>
                <a:gd name="connsiteX77" fmla="*/ 4440238 w 7412735"/>
                <a:gd name="connsiteY77" fmla="*/ 3712547 h 5932639"/>
                <a:gd name="connsiteX78" fmla="*/ 4440238 w 7412735"/>
                <a:gd name="connsiteY78" fmla="*/ 4440257 h 5932639"/>
                <a:gd name="connsiteX79" fmla="*/ 3712547 w 7412735"/>
                <a:gd name="connsiteY79" fmla="*/ 4440257 h 5932639"/>
                <a:gd name="connsiteX80" fmla="*/ 3712547 w 7412735"/>
                <a:gd name="connsiteY80" fmla="*/ 3712547 h 5932639"/>
                <a:gd name="connsiteX81" fmla="*/ 3712547 w 7412735"/>
                <a:gd name="connsiteY81" fmla="*/ 3712547 h 5932639"/>
                <a:gd name="connsiteX82" fmla="*/ 4452556 w 7412735"/>
                <a:gd name="connsiteY82" fmla="*/ 3712547 h 5932639"/>
                <a:gd name="connsiteX83" fmla="*/ 5180330 w 7412735"/>
                <a:gd name="connsiteY83" fmla="*/ 3712547 h 5932639"/>
                <a:gd name="connsiteX84" fmla="*/ 5180330 w 7412735"/>
                <a:gd name="connsiteY84" fmla="*/ 4440257 h 5932639"/>
                <a:gd name="connsiteX85" fmla="*/ 4452556 w 7412735"/>
                <a:gd name="connsiteY85" fmla="*/ 4440257 h 5932639"/>
                <a:gd name="connsiteX86" fmla="*/ 4452556 w 7412735"/>
                <a:gd name="connsiteY86" fmla="*/ 3712547 h 5932639"/>
                <a:gd name="connsiteX87" fmla="*/ 4452556 w 7412735"/>
                <a:gd name="connsiteY87" fmla="*/ 3700215 h 5932639"/>
                <a:gd name="connsiteX88" fmla="*/ 4452556 w 7412735"/>
                <a:gd name="connsiteY88" fmla="*/ 2972505 h 5932639"/>
                <a:gd name="connsiteX89" fmla="*/ 5180330 w 7412735"/>
                <a:gd name="connsiteY89" fmla="*/ 2972505 h 5932639"/>
                <a:gd name="connsiteX90" fmla="*/ 5180330 w 7412735"/>
                <a:gd name="connsiteY90" fmla="*/ 3700215 h 5932639"/>
                <a:gd name="connsiteX91" fmla="*/ 4452556 w 7412735"/>
                <a:gd name="connsiteY91" fmla="*/ 3700215 h 5932639"/>
                <a:gd name="connsiteX92" fmla="*/ 5192649 w 7412735"/>
                <a:gd name="connsiteY92" fmla="*/ 2972505 h 5932639"/>
                <a:gd name="connsiteX93" fmla="*/ 5920359 w 7412735"/>
                <a:gd name="connsiteY93" fmla="*/ 2972505 h 5932639"/>
                <a:gd name="connsiteX94" fmla="*/ 5920359 w 7412735"/>
                <a:gd name="connsiteY94" fmla="*/ 3700215 h 5932639"/>
                <a:gd name="connsiteX95" fmla="*/ 5192649 w 7412735"/>
                <a:gd name="connsiteY95" fmla="*/ 3700215 h 5932639"/>
                <a:gd name="connsiteX96" fmla="*/ 5192649 w 7412735"/>
                <a:gd name="connsiteY96" fmla="*/ 2972505 h 5932639"/>
                <a:gd name="connsiteX97" fmla="*/ 5192649 w 7412735"/>
                <a:gd name="connsiteY97" fmla="*/ 2960173 h 5932639"/>
                <a:gd name="connsiteX98" fmla="*/ 5192649 w 7412735"/>
                <a:gd name="connsiteY98" fmla="*/ 2232463 h 5932639"/>
                <a:gd name="connsiteX99" fmla="*/ 5920359 w 7412735"/>
                <a:gd name="connsiteY99" fmla="*/ 2232463 h 5932639"/>
                <a:gd name="connsiteX100" fmla="*/ 5920359 w 7412735"/>
                <a:gd name="connsiteY100" fmla="*/ 2960173 h 5932639"/>
                <a:gd name="connsiteX101" fmla="*/ 5192649 w 7412735"/>
                <a:gd name="connsiteY101" fmla="*/ 2960173 h 5932639"/>
                <a:gd name="connsiteX102" fmla="*/ 5192649 w 7412735"/>
                <a:gd name="connsiteY102" fmla="*/ 2220125 h 5932639"/>
                <a:gd name="connsiteX103" fmla="*/ 5192649 w 7412735"/>
                <a:gd name="connsiteY103" fmla="*/ 1492415 h 5932639"/>
                <a:gd name="connsiteX104" fmla="*/ 5920359 w 7412735"/>
                <a:gd name="connsiteY104" fmla="*/ 1492415 h 5932639"/>
                <a:gd name="connsiteX105" fmla="*/ 5920359 w 7412735"/>
                <a:gd name="connsiteY105" fmla="*/ 2220125 h 5932639"/>
                <a:gd name="connsiteX106" fmla="*/ 5192649 w 7412735"/>
                <a:gd name="connsiteY106" fmla="*/ 2220125 h 5932639"/>
                <a:gd name="connsiteX107" fmla="*/ 5192649 w 7412735"/>
                <a:gd name="connsiteY107" fmla="*/ 1480084 h 5932639"/>
                <a:gd name="connsiteX108" fmla="*/ 5192649 w 7412735"/>
                <a:gd name="connsiteY108" fmla="*/ 752373 h 5932639"/>
                <a:gd name="connsiteX109" fmla="*/ 5920359 w 7412735"/>
                <a:gd name="connsiteY109" fmla="*/ 752373 h 5932639"/>
                <a:gd name="connsiteX110" fmla="*/ 5920359 w 7412735"/>
                <a:gd name="connsiteY110" fmla="*/ 1480084 h 5932639"/>
                <a:gd name="connsiteX111" fmla="*/ 5192649 w 7412735"/>
                <a:gd name="connsiteY111" fmla="*/ 1480084 h 5932639"/>
                <a:gd name="connsiteX112" fmla="*/ 5180330 w 7412735"/>
                <a:gd name="connsiteY112" fmla="*/ 1480084 h 5932639"/>
                <a:gd name="connsiteX113" fmla="*/ 4452556 w 7412735"/>
                <a:gd name="connsiteY113" fmla="*/ 1480084 h 5932639"/>
                <a:gd name="connsiteX114" fmla="*/ 4452556 w 7412735"/>
                <a:gd name="connsiteY114" fmla="*/ 752373 h 5932639"/>
                <a:gd name="connsiteX115" fmla="*/ 5180330 w 7412735"/>
                <a:gd name="connsiteY115" fmla="*/ 752373 h 5932639"/>
                <a:gd name="connsiteX116" fmla="*/ 5180330 w 7412735"/>
                <a:gd name="connsiteY116" fmla="*/ 1480084 h 5932639"/>
                <a:gd name="connsiteX117" fmla="*/ 4440238 w 7412735"/>
                <a:gd name="connsiteY117" fmla="*/ 1480084 h 5932639"/>
                <a:gd name="connsiteX118" fmla="*/ 3712547 w 7412735"/>
                <a:gd name="connsiteY118" fmla="*/ 1480084 h 5932639"/>
                <a:gd name="connsiteX119" fmla="*/ 3712547 w 7412735"/>
                <a:gd name="connsiteY119" fmla="*/ 752373 h 5932639"/>
                <a:gd name="connsiteX120" fmla="*/ 4440238 w 7412735"/>
                <a:gd name="connsiteY120" fmla="*/ 752373 h 5932639"/>
                <a:gd name="connsiteX121" fmla="*/ 4440238 w 7412735"/>
                <a:gd name="connsiteY121" fmla="*/ 1480084 h 5932639"/>
                <a:gd name="connsiteX122" fmla="*/ 3700215 w 7412735"/>
                <a:gd name="connsiteY122" fmla="*/ 1480084 h 5932639"/>
                <a:gd name="connsiteX123" fmla="*/ 2972505 w 7412735"/>
                <a:gd name="connsiteY123" fmla="*/ 1480084 h 5932639"/>
                <a:gd name="connsiteX124" fmla="*/ 2972505 w 7412735"/>
                <a:gd name="connsiteY124" fmla="*/ 752373 h 5932639"/>
                <a:gd name="connsiteX125" fmla="*/ 3700215 w 7412735"/>
                <a:gd name="connsiteY125" fmla="*/ 752373 h 5932639"/>
                <a:gd name="connsiteX126" fmla="*/ 3700215 w 7412735"/>
                <a:gd name="connsiteY126" fmla="*/ 1480084 h 5932639"/>
                <a:gd name="connsiteX127" fmla="*/ 2960173 w 7412735"/>
                <a:gd name="connsiteY127" fmla="*/ 1480084 h 5932639"/>
                <a:gd name="connsiteX128" fmla="*/ 2232463 w 7412735"/>
                <a:gd name="connsiteY128" fmla="*/ 1480084 h 5932639"/>
                <a:gd name="connsiteX129" fmla="*/ 2232463 w 7412735"/>
                <a:gd name="connsiteY129" fmla="*/ 752373 h 5932639"/>
                <a:gd name="connsiteX130" fmla="*/ 2960173 w 7412735"/>
                <a:gd name="connsiteY130" fmla="*/ 752373 h 5932639"/>
                <a:gd name="connsiteX131" fmla="*/ 2960173 w 7412735"/>
                <a:gd name="connsiteY131" fmla="*/ 1480084 h 5932639"/>
                <a:gd name="connsiteX132" fmla="*/ 2220125 w 7412735"/>
                <a:gd name="connsiteY132" fmla="*/ 1480084 h 5932639"/>
                <a:gd name="connsiteX133" fmla="*/ 1492415 w 7412735"/>
                <a:gd name="connsiteY133" fmla="*/ 1480084 h 5932639"/>
                <a:gd name="connsiteX134" fmla="*/ 1492415 w 7412735"/>
                <a:gd name="connsiteY134" fmla="*/ 752373 h 5932639"/>
                <a:gd name="connsiteX135" fmla="*/ 2220125 w 7412735"/>
                <a:gd name="connsiteY135" fmla="*/ 752373 h 5932639"/>
                <a:gd name="connsiteX136" fmla="*/ 2220125 w 7412735"/>
                <a:gd name="connsiteY136" fmla="*/ 1480084 h 5932639"/>
                <a:gd name="connsiteX137" fmla="*/ 2220125 w 7412735"/>
                <a:gd name="connsiteY137" fmla="*/ 1492422 h 5932639"/>
                <a:gd name="connsiteX138" fmla="*/ 2220125 w 7412735"/>
                <a:gd name="connsiteY138" fmla="*/ 2220132 h 5932639"/>
                <a:gd name="connsiteX139" fmla="*/ 1492415 w 7412735"/>
                <a:gd name="connsiteY139" fmla="*/ 2220132 h 5932639"/>
                <a:gd name="connsiteX140" fmla="*/ 1492415 w 7412735"/>
                <a:gd name="connsiteY140" fmla="*/ 1492422 h 5932639"/>
                <a:gd name="connsiteX141" fmla="*/ 2220125 w 7412735"/>
                <a:gd name="connsiteY141" fmla="*/ 1492422 h 5932639"/>
                <a:gd name="connsiteX142" fmla="*/ 2220125 w 7412735"/>
                <a:gd name="connsiteY142" fmla="*/ 2232463 h 5932639"/>
                <a:gd name="connsiteX143" fmla="*/ 2220125 w 7412735"/>
                <a:gd name="connsiteY143" fmla="*/ 2960173 h 5932639"/>
                <a:gd name="connsiteX144" fmla="*/ 1492415 w 7412735"/>
                <a:gd name="connsiteY144" fmla="*/ 2960173 h 5932639"/>
                <a:gd name="connsiteX145" fmla="*/ 1492415 w 7412735"/>
                <a:gd name="connsiteY145" fmla="*/ 2232463 h 5932639"/>
                <a:gd name="connsiteX146" fmla="*/ 2220125 w 7412735"/>
                <a:gd name="connsiteY146" fmla="*/ 2232463 h 5932639"/>
                <a:gd name="connsiteX147" fmla="*/ 2220125 w 7412735"/>
                <a:gd name="connsiteY147" fmla="*/ 2972505 h 5932639"/>
                <a:gd name="connsiteX148" fmla="*/ 2220125 w 7412735"/>
                <a:gd name="connsiteY148" fmla="*/ 3700215 h 5932639"/>
                <a:gd name="connsiteX149" fmla="*/ 1492415 w 7412735"/>
                <a:gd name="connsiteY149" fmla="*/ 3700215 h 5932639"/>
                <a:gd name="connsiteX150" fmla="*/ 1492415 w 7412735"/>
                <a:gd name="connsiteY150" fmla="*/ 2972505 h 5932639"/>
                <a:gd name="connsiteX151" fmla="*/ 2220125 w 7412735"/>
                <a:gd name="connsiteY151" fmla="*/ 2972505 h 5932639"/>
                <a:gd name="connsiteX152" fmla="*/ 2220125 w 7412735"/>
                <a:gd name="connsiteY152" fmla="*/ 3712547 h 5932639"/>
                <a:gd name="connsiteX153" fmla="*/ 2220125 w 7412735"/>
                <a:gd name="connsiteY153" fmla="*/ 4440257 h 5932639"/>
                <a:gd name="connsiteX154" fmla="*/ 1492415 w 7412735"/>
                <a:gd name="connsiteY154" fmla="*/ 4440257 h 5932639"/>
                <a:gd name="connsiteX155" fmla="*/ 1492415 w 7412735"/>
                <a:gd name="connsiteY155" fmla="*/ 3712547 h 5932639"/>
                <a:gd name="connsiteX156" fmla="*/ 2220125 w 7412735"/>
                <a:gd name="connsiteY156" fmla="*/ 3712547 h 5932639"/>
                <a:gd name="connsiteX157" fmla="*/ 2220125 w 7412735"/>
                <a:gd name="connsiteY157" fmla="*/ 4452589 h 5932639"/>
                <a:gd name="connsiteX158" fmla="*/ 2220125 w 7412735"/>
                <a:gd name="connsiteY158" fmla="*/ 5180298 h 5932639"/>
                <a:gd name="connsiteX159" fmla="*/ 1492415 w 7412735"/>
                <a:gd name="connsiteY159" fmla="*/ 5180298 h 5932639"/>
                <a:gd name="connsiteX160" fmla="*/ 1492415 w 7412735"/>
                <a:gd name="connsiteY160" fmla="*/ 4452589 h 5932639"/>
                <a:gd name="connsiteX161" fmla="*/ 2220125 w 7412735"/>
                <a:gd name="connsiteY161" fmla="*/ 4452589 h 5932639"/>
                <a:gd name="connsiteX162" fmla="*/ 2232463 w 7412735"/>
                <a:gd name="connsiteY162" fmla="*/ 4452589 h 5932639"/>
                <a:gd name="connsiteX163" fmla="*/ 2960173 w 7412735"/>
                <a:gd name="connsiteY163" fmla="*/ 4452589 h 5932639"/>
                <a:gd name="connsiteX164" fmla="*/ 2960173 w 7412735"/>
                <a:gd name="connsiteY164" fmla="*/ 5180298 h 5932639"/>
                <a:gd name="connsiteX165" fmla="*/ 2232463 w 7412735"/>
                <a:gd name="connsiteY165" fmla="*/ 5180298 h 5932639"/>
                <a:gd name="connsiteX166" fmla="*/ 2232463 w 7412735"/>
                <a:gd name="connsiteY166" fmla="*/ 4452589 h 5932639"/>
                <a:gd name="connsiteX167" fmla="*/ 2972505 w 7412735"/>
                <a:gd name="connsiteY167" fmla="*/ 4452589 h 5932639"/>
                <a:gd name="connsiteX168" fmla="*/ 3700215 w 7412735"/>
                <a:gd name="connsiteY168" fmla="*/ 4452589 h 5932639"/>
                <a:gd name="connsiteX169" fmla="*/ 3700215 w 7412735"/>
                <a:gd name="connsiteY169" fmla="*/ 5180298 h 5932639"/>
                <a:gd name="connsiteX170" fmla="*/ 2972505 w 7412735"/>
                <a:gd name="connsiteY170" fmla="*/ 5180298 h 5932639"/>
                <a:gd name="connsiteX171" fmla="*/ 2972505 w 7412735"/>
                <a:gd name="connsiteY171" fmla="*/ 4452589 h 5932639"/>
                <a:gd name="connsiteX172" fmla="*/ 3712547 w 7412735"/>
                <a:gd name="connsiteY172" fmla="*/ 4452589 h 5932639"/>
                <a:gd name="connsiteX173" fmla="*/ 4440238 w 7412735"/>
                <a:gd name="connsiteY173" fmla="*/ 4452589 h 5932639"/>
                <a:gd name="connsiteX174" fmla="*/ 4440238 w 7412735"/>
                <a:gd name="connsiteY174" fmla="*/ 5180298 h 5932639"/>
                <a:gd name="connsiteX175" fmla="*/ 3712547 w 7412735"/>
                <a:gd name="connsiteY175" fmla="*/ 5180298 h 5932639"/>
                <a:gd name="connsiteX176" fmla="*/ 3712547 w 7412735"/>
                <a:gd name="connsiteY176" fmla="*/ 4452589 h 5932639"/>
                <a:gd name="connsiteX177" fmla="*/ 3712547 w 7412735"/>
                <a:gd name="connsiteY177" fmla="*/ 4452589 h 5932639"/>
                <a:gd name="connsiteX178" fmla="*/ 4452556 w 7412735"/>
                <a:gd name="connsiteY178" fmla="*/ 4452589 h 5932639"/>
                <a:gd name="connsiteX179" fmla="*/ 5180330 w 7412735"/>
                <a:gd name="connsiteY179" fmla="*/ 4452589 h 5932639"/>
                <a:gd name="connsiteX180" fmla="*/ 5180330 w 7412735"/>
                <a:gd name="connsiteY180" fmla="*/ 5180298 h 5932639"/>
                <a:gd name="connsiteX181" fmla="*/ 4452556 w 7412735"/>
                <a:gd name="connsiteY181" fmla="*/ 5180298 h 5932639"/>
                <a:gd name="connsiteX182" fmla="*/ 4452556 w 7412735"/>
                <a:gd name="connsiteY182" fmla="*/ 4452589 h 5932639"/>
                <a:gd name="connsiteX183" fmla="*/ 5192649 w 7412735"/>
                <a:gd name="connsiteY183" fmla="*/ 4452589 h 5932639"/>
                <a:gd name="connsiteX184" fmla="*/ 5920359 w 7412735"/>
                <a:gd name="connsiteY184" fmla="*/ 4452589 h 5932639"/>
                <a:gd name="connsiteX185" fmla="*/ 5920359 w 7412735"/>
                <a:gd name="connsiteY185" fmla="*/ 5180298 h 5932639"/>
                <a:gd name="connsiteX186" fmla="*/ 5192649 w 7412735"/>
                <a:gd name="connsiteY186" fmla="*/ 5180298 h 5932639"/>
                <a:gd name="connsiteX187" fmla="*/ 5192649 w 7412735"/>
                <a:gd name="connsiteY187" fmla="*/ 4452589 h 5932639"/>
                <a:gd name="connsiteX188" fmla="*/ 5192649 w 7412735"/>
                <a:gd name="connsiteY188" fmla="*/ 4440257 h 5932639"/>
                <a:gd name="connsiteX189" fmla="*/ 5192649 w 7412735"/>
                <a:gd name="connsiteY189" fmla="*/ 3712547 h 5932639"/>
                <a:gd name="connsiteX190" fmla="*/ 5920359 w 7412735"/>
                <a:gd name="connsiteY190" fmla="*/ 3712547 h 5932639"/>
                <a:gd name="connsiteX191" fmla="*/ 5920359 w 7412735"/>
                <a:gd name="connsiteY191" fmla="*/ 4440257 h 5932639"/>
                <a:gd name="connsiteX192" fmla="*/ 5192649 w 7412735"/>
                <a:gd name="connsiteY192" fmla="*/ 4440257 h 5932639"/>
                <a:gd name="connsiteX193" fmla="*/ 5932678 w 7412735"/>
                <a:gd name="connsiteY193" fmla="*/ 3712547 h 5932639"/>
                <a:gd name="connsiteX194" fmla="*/ 6660388 w 7412735"/>
                <a:gd name="connsiteY194" fmla="*/ 3712547 h 5932639"/>
                <a:gd name="connsiteX195" fmla="*/ 6660388 w 7412735"/>
                <a:gd name="connsiteY195" fmla="*/ 4440257 h 5932639"/>
                <a:gd name="connsiteX196" fmla="*/ 5932678 w 7412735"/>
                <a:gd name="connsiteY196" fmla="*/ 4440257 h 5932639"/>
                <a:gd name="connsiteX197" fmla="*/ 5932678 w 7412735"/>
                <a:gd name="connsiteY197" fmla="*/ 3712547 h 5932639"/>
                <a:gd name="connsiteX198" fmla="*/ 5932678 w 7412735"/>
                <a:gd name="connsiteY198" fmla="*/ 3700215 h 5932639"/>
                <a:gd name="connsiteX199" fmla="*/ 5932678 w 7412735"/>
                <a:gd name="connsiteY199" fmla="*/ 2972505 h 5932639"/>
                <a:gd name="connsiteX200" fmla="*/ 6660388 w 7412735"/>
                <a:gd name="connsiteY200" fmla="*/ 2972505 h 5932639"/>
                <a:gd name="connsiteX201" fmla="*/ 6660388 w 7412735"/>
                <a:gd name="connsiteY201" fmla="*/ 3700215 h 5932639"/>
                <a:gd name="connsiteX202" fmla="*/ 5932678 w 7412735"/>
                <a:gd name="connsiteY202" fmla="*/ 3700215 h 5932639"/>
                <a:gd name="connsiteX203" fmla="*/ 5932678 w 7412735"/>
                <a:gd name="connsiteY203" fmla="*/ 2960173 h 5932639"/>
                <a:gd name="connsiteX204" fmla="*/ 5932678 w 7412735"/>
                <a:gd name="connsiteY204" fmla="*/ 2232463 h 5932639"/>
                <a:gd name="connsiteX205" fmla="*/ 6660388 w 7412735"/>
                <a:gd name="connsiteY205" fmla="*/ 2232463 h 5932639"/>
                <a:gd name="connsiteX206" fmla="*/ 6660388 w 7412735"/>
                <a:gd name="connsiteY206" fmla="*/ 2960173 h 5932639"/>
                <a:gd name="connsiteX207" fmla="*/ 5932678 w 7412735"/>
                <a:gd name="connsiteY207" fmla="*/ 2960173 h 5932639"/>
                <a:gd name="connsiteX208" fmla="*/ 5932678 w 7412735"/>
                <a:gd name="connsiteY208" fmla="*/ 2220125 h 5932639"/>
                <a:gd name="connsiteX209" fmla="*/ 5932678 w 7412735"/>
                <a:gd name="connsiteY209" fmla="*/ 1492415 h 5932639"/>
                <a:gd name="connsiteX210" fmla="*/ 6660388 w 7412735"/>
                <a:gd name="connsiteY210" fmla="*/ 1492415 h 5932639"/>
                <a:gd name="connsiteX211" fmla="*/ 6660388 w 7412735"/>
                <a:gd name="connsiteY211" fmla="*/ 2220125 h 5932639"/>
                <a:gd name="connsiteX212" fmla="*/ 5932678 w 7412735"/>
                <a:gd name="connsiteY212" fmla="*/ 2220125 h 5932639"/>
                <a:gd name="connsiteX213" fmla="*/ 5932678 w 7412735"/>
                <a:gd name="connsiteY213" fmla="*/ 1480084 h 5932639"/>
                <a:gd name="connsiteX214" fmla="*/ 5932678 w 7412735"/>
                <a:gd name="connsiteY214" fmla="*/ 752373 h 5932639"/>
                <a:gd name="connsiteX215" fmla="*/ 6660388 w 7412735"/>
                <a:gd name="connsiteY215" fmla="*/ 752373 h 5932639"/>
                <a:gd name="connsiteX216" fmla="*/ 6660388 w 7412735"/>
                <a:gd name="connsiteY216" fmla="*/ 1480084 h 5932639"/>
                <a:gd name="connsiteX217" fmla="*/ 5932678 w 7412735"/>
                <a:gd name="connsiteY217" fmla="*/ 1480084 h 5932639"/>
                <a:gd name="connsiteX218" fmla="*/ 5932678 w 7412735"/>
                <a:gd name="connsiteY218" fmla="*/ 740042 h 5932639"/>
                <a:gd name="connsiteX219" fmla="*/ 5932678 w 7412735"/>
                <a:gd name="connsiteY219" fmla="*/ 12332 h 5932639"/>
                <a:gd name="connsiteX220" fmla="*/ 6660388 w 7412735"/>
                <a:gd name="connsiteY220" fmla="*/ 12332 h 5932639"/>
                <a:gd name="connsiteX221" fmla="*/ 6660388 w 7412735"/>
                <a:gd name="connsiteY221" fmla="*/ 740042 h 5932639"/>
                <a:gd name="connsiteX222" fmla="*/ 5932678 w 7412735"/>
                <a:gd name="connsiteY222" fmla="*/ 740042 h 5932639"/>
                <a:gd name="connsiteX223" fmla="*/ 5920359 w 7412735"/>
                <a:gd name="connsiteY223" fmla="*/ 740042 h 5932639"/>
                <a:gd name="connsiteX224" fmla="*/ 5192649 w 7412735"/>
                <a:gd name="connsiteY224" fmla="*/ 740042 h 5932639"/>
                <a:gd name="connsiteX225" fmla="*/ 5192649 w 7412735"/>
                <a:gd name="connsiteY225" fmla="*/ 12332 h 5932639"/>
                <a:gd name="connsiteX226" fmla="*/ 5920359 w 7412735"/>
                <a:gd name="connsiteY226" fmla="*/ 12332 h 5932639"/>
                <a:gd name="connsiteX227" fmla="*/ 5920359 w 7412735"/>
                <a:gd name="connsiteY227" fmla="*/ 740042 h 5932639"/>
                <a:gd name="connsiteX228" fmla="*/ 5180330 w 7412735"/>
                <a:gd name="connsiteY228" fmla="*/ 740042 h 5932639"/>
                <a:gd name="connsiteX229" fmla="*/ 4452556 w 7412735"/>
                <a:gd name="connsiteY229" fmla="*/ 740042 h 5932639"/>
                <a:gd name="connsiteX230" fmla="*/ 4452556 w 7412735"/>
                <a:gd name="connsiteY230" fmla="*/ 12332 h 5932639"/>
                <a:gd name="connsiteX231" fmla="*/ 5180330 w 7412735"/>
                <a:gd name="connsiteY231" fmla="*/ 12332 h 5932639"/>
                <a:gd name="connsiteX232" fmla="*/ 5180330 w 7412735"/>
                <a:gd name="connsiteY232" fmla="*/ 740042 h 5932639"/>
                <a:gd name="connsiteX233" fmla="*/ 4440238 w 7412735"/>
                <a:gd name="connsiteY233" fmla="*/ 740042 h 5932639"/>
                <a:gd name="connsiteX234" fmla="*/ 3712547 w 7412735"/>
                <a:gd name="connsiteY234" fmla="*/ 740042 h 5932639"/>
                <a:gd name="connsiteX235" fmla="*/ 3712547 w 7412735"/>
                <a:gd name="connsiteY235" fmla="*/ 12332 h 5932639"/>
                <a:gd name="connsiteX236" fmla="*/ 4440238 w 7412735"/>
                <a:gd name="connsiteY236" fmla="*/ 12332 h 5932639"/>
                <a:gd name="connsiteX237" fmla="*/ 4440238 w 7412735"/>
                <a:gd name="connsiteY237" fmla="*/ 740042 h 5932639"/>
                <a:gd name="connsiteX238" fmla="*/ 3700215 w 7412735"/>
                <a:gd name="connsiteY238" fmla="*/ 740042 h 5932639"/>
                <a:gd name="connsiteX239" fmla="*/ 2972505 w 7412735"/>
                <a:gd name="connsiteY239" fmla="*/ 740042 h 5932639"/>
                <a:gd name="connsiteX240" fmla="*/ 2972505 w 7412735"/>
                <a:gd name="connsiteY240" fmla="*/ 12332 h 5932639"/>
                <a:gd name="connsiteX241" fmla="*/ 3700215 w 7412735"/>
                <a:gd name="connsiteY241" fmla="*/ 12332 h 5932639"/>
                <a:gd name="connsiteX242" fmla="*/ 3700215 w 7412735"/>
                <a:gd name="connsiteY242" fmla="*/ 740042 h 5932639"/>
                <a:gd name="connsiteX243" fmla="*/ 2960173 w 7412735"/>
                <a:gd name="connsiteY243" fmla="*/ 740042 h 5932639"/>
                <a:gd name="connsiteX244" fmla="*/ 2232463 w 7412735"/>
                <a:gd name="connsiteY244" fmla="*/ 740042 h 5932639"/>
                <a:gd name="connsiteX245" fmla="*/ 2232463 w 7412735"/>
                <a:gd name="connsiteY245" fmla="*/ 12332 h 5932639"/>
                <a:gd name="connsiteX246" fmla="*/ 2960173 w 7412735"/>
                <a:gd name="connsiteY246" fmla="*/ 12332 h 5932639"/>
                <a:gd name="connsiteX247" fmla="*/ 2960173 w 7412735"/>
                <a:gd name="connsiteY247" fmla="*/ 740042 h 5932639"/>
                <a:gd name="connsiteX248" fmla="*/ 2220125 w 7412735"/>
                <a:gd name="connsiteY248" fmla="*/ 740042 h 5932639"/>
                <a:gd name="connsiteX249" fmla="*/ 1492415 w 7412735"/>
                <a:gd name="connsiteY249" fmla="*/ 740042 h 5932639"/>
                <a:gd name="connsiteX250" fmla="*/ 1492415 w 7412735"/>
                <a:gd name="connsiteY250" fmla="*/ 12332 h 5932639"/>
                <a:gd name="connsiteX251" fmla="*/ 2220125 w 7412735"/>
                <a:gd name="connsiteY251" fmla="*/ 12332 h 5932639"/>
                <a:gd name="connsiteX252" fmla="*/ 2220125 w 7412735"/>
                <a:gd name="connsiteY252" fmla="*/ 740042 h 5932639"/>
                <a:gd name="connsiteX253" fmla="*/ 1480083 w 7412735"/>
                <a:gd name="connsiteY253" fmla="*/ 740042 h 5932639"/>
                <a:gd name="connsiteX254" fmla="*/ 752373 w 7412735"/>
                <a:gd name="connsiteY254" fmla="*/ 740042 h 5932639"/>
                <a:gd name="connsiteX255" fmla="*/ 752373 w 7412735"/>
                <a:gd name="connsiteY255" fmla="*/ 12332 h 5932639"/>
                <a:gd name="connsiteX256" fmla="*/ 1480083 w 7412735"/>
                <a:gd name="connsiteY256" fmla="*/ 12332 h 5932639"/>
                <a:gd name="connsiteX257" fmla="*/ 1480083 w 7412735"/>
                <a:gd name="connsiteY257" fmla="*/ 740042 h 5932639"/>
                <a:gd name="connsiteX258" fmla="*/ 1480083 w 7412735"/>
                <a:gd name="connsiteY258" fmla="*/ 752373 h 5932639"/>
                <a:gd name="connsiteX259" fmla="*/ 1480083 w 7412735"/>
                <a:gd name="connsiteY259" fmla="*/ 1480084 h 5932639"/>
                <a:gd name="connsiteX260" fmla="*/ 752373 w 7412735"/>
                <a:gd name="connsiteY260" fmla="*/ 1480084 h 5932639"/>
                <a:gd name="connsiteX261" fmla="*/ 752373 w 7412735"/>
                <a:gd name="connsiteY261" fmla="*/ 752373 h 5932639"/>
                <a:gd name="connsiteX262" fmla="*/ 1480083 w 7412735"/>
                <a:gd name="connsiteY262" fmla="*/ 752373 h 5932639"/>
                <a:gd name="connsiteX263" fmla="*/ 1480083 w 7412735"/>
                <a:gd name="connsiteY263" fmla="*/ 1492422 h 5932639"/>
                <a:gd name="connsiteX264" fmla="*/ 1480083 w 7412735"/>
                <a:gd name="connsiteY264" fmla="*/ 2220132 h 5932639"/>
                <a:gd name="connsiteX265" fmla="*/ 752373 w 7412735"/>
                <a:gd name="connsiteY265" fmla="*/ 2220132 h 5932639"/>
                <a:gd name="connsiteX266" fmla="*/ 752373 w 7412735"/>
                <a:gd name="connsiteY266" fmla="*/ 1492422 h 5932639"/>
                <a:gd name="connsiteX267" fmla="*/ 1480083 w 7412735"/>
                <a:gd name="connsiteY267" fmla="*/ 1492422 h 5932639"/>
                <a:gd name="connsiteX268" fmla="*/ 1480083 w 7412735"/>
                <a:gd name="connsiteY268" fmla="*/ 2232463 h 5932639"/>
                <a:gd name="connsiteX269" fmla="*/ 1480083 w 7412735"/>
                <a:gd name="connsiteY269" fmla="*/ 2960173 h 5932639"/>
                <a:gd name="connsiteX270" fmla="*/ 752373 w 7412735"/>
                <a:gd name="connsiteY270" fmla="*/ 2960173 h 5932639"/>
                <a:gd name="connsiteX271" fmla="*/ 752373 w 7412735"/>
                <a:gd name="connsiteY271" fmla="*/ 2232463 h 5932639"/>
                <a:gd name="connsiteX272" fmla="*/ 1480083 w 7412735"/>
                <a:gd name="connsiteY272" fmla="*/ 2232463 h 5932639"/>
                <a:gd name="connsiteX273" fmla="*/ 1480083 w 7412735"/>
                <a:gd name="connsiteY273" fmla="*/ 2972505 h 5932639"/>
                <a:gd name="connsiteX274" fmla="*/ 1480083 w 7412735"/>
                <a:gd name="connsiteY274" fmla="*/ 3700215 h 5932639"/>
                <a:gd name="connsiteX275" fmla="*/ 752373 w 7412735"/>
                <a:gd name="connsiteY275" fmla="*/ 3700215 h 5932639"/>
                <a:gd name="connsiteX276" fmla="*/ 752373 w 7412735"/>
                <a:gd name="connsiteY276" fmla="*/ 2972505 h 5932639"/>
                <a:gd name="connsiteX277" fmla="*/ 1480083 w 7412735"/>
                <a:gd name="connsiteY277" fmla="*/ 2972505 h 5932639"/>
                <a:gd name="connsiteX278" fmla="*/ 1480083 w 7412735"/>
                <a:gd name="connsiteY278" fmla="*/ 3712547 h 5932639"/>
                <a:gd name="connsiteX279" fmla="*/ 1480083 w 7412735"/>
                <a:gd name="connsiteY279" fmla="*/ 4440257 h 5932639"/>
                <a:gd name="connsiteX280" fmla="*/ 752373 w 7412735"/>
                <a:gd name="connsiteY280" fmla="*/ 4440257 h 5932639"/>
                <a:gd name="connsiteX281" fmla="*/ 752373 w 7412735"/>
                <a:gd name="connsiteY281" fmla="*/ 3712547 h 5932639"/>
                <a:gd name="connsiteX282" fmla="*/ 1480083 w 7412735"/>
                <a:gd name="connsiteY282" fmla="*/ 3712547 h 5932639"/>
                <a:gd name="connsiteX283" fmla="*/ 1480083 w 7412735"/>
                <a:gd name="connsiteY283" fmla="*/ 4452589 h 5932639"/>
                <a:gd name="connsiteX284" fmla="*/ 1480083 w 7412735"/>
                <a:gd name="connsiteY284" fmla="*/ 5180298 h 5932639"/>
                <a:gd name="connsiteX285" fmla="*/ 752373 w 7412735"/>
                <a:gd name="connsiteY285" fmla="*/ 5180298 h 5932639"/>
                <a:gd name="connsiteX286" fmla="*/ 752373 w 7412735"/>
                <a:gd name="connsiteY286" fmla="*/ 4452589 h 5932639"/>
                <a:gd name="connsiteX287" fmla="*/ 1480083 w 7412735"/>
                <a:gd name="connsiteY287" fmla="*/ 4452589 h 5932639"/>
                <a:gd name="connsiteX288" fmla="*/ 1480083 w 7412735"/>
                <a:gd name="connsiteY288" fmla="*/ 5192630 h 5932639"/>
                <a:gd name="connsiteX289" fmla="*/ 1480083 w 7412735"/>
                <a:gd name="connsiteY289" fmla="*/ 5920321 h 5932639"/>
                <a:gd name="connsiteX290" fmla="*/ 752373 w 7412735"/>
                <a:gd name="connsiteY290" fmla="*/ 5920321 h 5932639"/>
                <a:gd name="connsiteX291" fmla="*/ 752373 w 7412735"/>
                <a:gd name="connsiteY291" fmla="*/ 5192630 h 5932639"/>
                <a:gd name="connsiteX292" fmla="*/ 1480083 w 7412735"/>
                <a:gd name="connsiteY292" fmla="*/ 5192630 h 5932639"/>
                <a:gd name="connsiteX293" fmla="*/ 1492421 w 7412735"/>
                <a:gd name="connsiteY293" fmla="*/ 5192630 h 5932639"/>
                <a:gd name="connsiteX294" fmla="*/ 2220132 w 7412735"/>
                <a:gd name="connsiteY294" fmla="*/ 5192630 h 5932639"/>
                <a:gd name="connsiteX295" fmla="*/ 2220132 w 7412735"/>
                <a:gd name="connsiteY295" fmla="*/ 5920321 h 5932639"/>
                <a:gd name="connsiteX296" fmla="*/ 1492421 w 7412735"/>
                <a:gd name="connsiteY296" fmla="*/ 5920321 h 5932639"/>
                <a:gd name="connsiteX297" fmla="*/ 1492421 w 7412735"/>
                <a:gd name="connsiteY297" fmla="*/ 5192630 h 5932639"/>
                <a:gd name="connsiteX298" fmla="*/ 2232463 w 7412735"/>
                <a:gd name="connsiteY298" fmla="*/ 5192630 h 5932639"/>
                <a:gd name="connsiteX299" fmla="*/ 2960173 w 7412735"/>
                <a:gd name="connsiteY299" fmla="*/ 5192630 h 5932639"/>
                <a:gd name="connsiteX300" fmla="*/ 2960173 w 7412735"/>
                <a:gd name="connsiteY300" fmla="*/ 5920321 h 5932639"/>
                <a:gd name="connsiteX301" fmla="*/ 2232463 w 7412735"/>
                <a:gd name="connsiteY301" fmla="*/ 5920321 h 5932639"/>
                <a:gd name="connsiteX302" fmla="*/ 2232463 w 7412735"/>
                <a:gd name="connsiteY302" fmla="*/ 5192630 h 5932639"/>
                <a:gd name="connsiteX303" fmla="*/ 2972505 w 7412735"/>
                <a:gd name="connsiteY303" fmla="*/ 5192630 h 5932639"/>
                <a:gd name="connsiteX304" fmla="*/ 3700215 w 7412735"/>
                <a:gd name="connsiteY304" fmla="*/ 5192630 h 5932639"/>
                <a:gd name="connsiteX305" fmla="*/ 3700215 w 7412735"/>
                <a:gd name="connsiteY305" fmla="*/ 5920321 h 5932639"/>
                <a:gd name="connsiteX306" fmla="*/ 2972505 w 7412735"/>
                <a:gd name="connsiteY306" fmla="*/ 5920321 h 5932639"/>
                <a:gd name="connsiteX307" fmla="*/ 2972505 w 7412735"/>
                <a:gd name="connsiteY307" fmla="*/ 5192630 h 5932639"/>
                <a:gd name="connsiteX308" fmla="*/ 3712547 w 7412735"/>
                <a:gd name="connsiteY308" fmla="*/ 5192630 h 5932639"/>
                <a:gd name="connsiteX309" fmla="*/ 4440238 w 7412735"/>
                <a:gd name="connsiteY309" fmla="*/ 5192630 h 5932639"/>
                <a:gd name="connsiteX310" fmla="*/ 4440238 w 7412735"/>
                <a:gd name="connsiteY310" fmla="*/ 5920321 h 5932639"/>
                <a:gd name="connsiteX311" fmla="*/ 3712547 w 7412735"/>
                <a:gd name="connsiteY311" fmla="*/ 5920321 h 5932639"/>
                <a:gd name="connsiteX312" fmla="*/ 3712547 w 7412735"/>
                <a:gd name="connsiteY312" fmla="*/ 5192630 h 5932639"/>
                <a:gd name="connsiteX313" fmla="*/ 3712547 w 7412735"/>
                <a:gd name="connsiteY313" fmla="*/ 5192630 h 5932639"/>
                <a:gd name="connsiteX314" fmla="*/ 4452556 w 7412735"/>
                <a:gd name="connsiteY314" fmla="*/ 5192630 h 5932639"/>
                <a:gd name="connsiteX315" fmla="*/ 5180330 w 7412735"/>
                <a:gd name="connsiteY315" fmla="*/ 5192630 h 5932639"/>
                <a:gd name="connsiteX316" fmla="*/ 5180330 w 7412735"/>
                <a:gd name="connsiteY316" fmla="*/ 5920321 h 5932639"/>
                <a:gd name="connsiteX317" fmla="*/ 4452556 w 7412735"/>
                <a:gd name="connsiteY317" fmla="*/ 5920321 h 5932639"/>
                <a:gd name="connsiteX318" fmla="*/ 4452556 w 7412735"/>
                <a:gd name="connsiteY318" fmla="*/ 5192630 h 5932639"/>
                <a:gd name="connsiteX319" fmla="*/ 5192649 w 7412735"/>
                <a:gd name="connsiteY319" fmla="*/ 5192630 h 5932639"/>
                <a:gd name="connsiteX320" fmla="*/ 5920359 w 7412735"/>
                <a:gd name="connsiteY320" fmla="*/ 5192630 h 5932639"/>
                <a:gd name="connsiteX321" fmla="*/ 5920359 w 7412735"/>
                <a:gd name="connsiteY321" fmla="*/ 5920321 h 5932639"/>
                <a:gd name="connsiteX322" fmla="*/ 5192649 w 7412735"/>
                <a:gd name="connsiteY322" fmla="*/ 5920321 h 5932639"/>
                <a:gd name="connsiteX323" fmla="*/ 5192649 w 7412735"/>
                <a:gd name="connsiteY323" fmla="*/ 5192630 h 5932639"/>
                <a:gd name="connsiteX324" fmla="*/ 5932678 w 7412735"/>
                <a:gd name="connsiteY324" fmla="*/ 5192630 h 5932639"/>
                <a:gd name="connsiteX325" fmla="*/ 6660388 w 7412735"/>
                <a:gd name="connsiteY325" fmla="*/ 5192630 h 5932639"/>
                <a:gd name="connsiteX326" fmla="*/ 6660388 w 7412735"/>
                <a:gd name="connsiteY326" fmla="*/ 5920321 h 5932639"/>
                <a:gd name="connsiteX327" fmla="*/ 5932678 w 7412735"/>
                <a:gd name="connsiteY327" fmla="*/ 5920321 h 5932639"/>
                <a:gd name="connsiteX328" fmla="*/ 5932678 w 7412735"/>
                <a:gd name="connsiteY328" fmla="*/ 5192630 h 5932639"/>
                <a:gd name="connsiteX329" fmla="*/ 5932678 w 7412735"/>
                <a:gd name="connsiteY329" fmla="*/ 5180298 h 5932639"/>
                <a:gd name="connsiteX330" fmla="*/ 5932678 w 7412735"/>
                <a:gd name="connsiteY330" fmla="*/ 4452589 h 5932639"/>
                <a:gd name="connsiteX331" fmla="*/ 6660388 w 7412735"/>
                <a:gd name="connsiteY331" fmla="*/ 4452589 h 5932639"/>
                <a:gd name="connsiteX332" fmla="*/ 6660388 w 7412735"/>
                <a:gd name="connsiteY332" fmla="*/ 5180298 h 5932639"/>
                <a:gd name="connsiteX333" fmla="*/ 5932678 w 7412735"/>
                <a:gd name="connsiteY333" fmla="*/ 5180298 h 5932639"/>
                <a:gd name="connsiteX334" fmla="*/ 6672707 w 7412735"/>
                <a:gd name="connsiteY334" fmla="*/ 4452589 h 5932639"/>
                <a:gd name="connsiteX335" fmla="*/ 7400418 w 7412735"/>
                <a:gd name="connsiteY335" fmla="*/ 4452589 h 5932639"/>
                <a:gd name="connsiteX336" fmla="*/ 7400418 w 7412735"/>
                <a:gd name="connsiteY336" fmla="*/ 5180298 h 5932639"/>
                <a:gd name="connsiteX337" fmla="*/ 6672707 w 7412735"/>
                <a:gd name="connsiteY337" fmla="*/ 5180298 h 5932639"/>
                <a:gd name="connsiteX338" fmla="*/ 6672707 w 7412735"/>
                <a:gd name="connsiteY338" fmla="*/ 4452589 h 5932639"/>
                <a:gd name="connsiteX339" fmla="*/ 6672707 w 7412735"/>
                <a:gd name="connsiteY339" fmla="*/ 4440257 h 5932639"/>
                <a:gd name="connsiteX340" fmla="*/ 6672707 w 7412735"/>
                <a:gd name="connsiteY340" fmla="*/ 3712547 h 5932639"/>
                <a:gd name="connsiteX341" fmla="*/ 7400418 w 7412735"/>
                <a:gd name="connsiteY341" fmla="*/ 3712547 h 5932639"/>
                <a:gd name="connsiteX342" fmla="*/ 7400418 w 7412735"/>
                <a:gd name="connsiteY342" fmla="*/ 4440257 h 5932639"/>
                <a:gd name="connsiteX343" fmla="*/ 6672707 w 7412735"/>
                <a:gd name="connsiteY343" fmla="*/ 4440257 h 5932639"/>
                <a:gd name="connsiteX344" fmla="*/ 6672707 w 7412735"/>
                <a:gd name="connsiteY344" fmla="*/ 3700215 h 5932639"/>
                <a:gd name="connsiteX345" fmla="*/ 6672707 w 7412735"/>
                <a:gd name="connsiteY345" fmla="*/ 2972505 h 5932639"/>
                <a:gd name="connsiteX346" fmla="*/ 7400418 w 7412735"/>
                <a:gd name="connsiteY346" fmla="*/ 2972505 h 5932639"/>
                <a:gd name="connsiteX347" fmla="*/ 7400418 w 7412735"/>
                <a:gd name="connsiteY347" fmla="*/ 3700215 h 5932639"/>
                <a:gd name="connsiteX348" fmla="*/ 6672707 w 7412735"/>
                <a:gd name="connsiteY348" fmla="*/ 3700215 h 5932639"/>
                <a:gd name="connsiteX349" fmla="*/ 6672707 w 7412735"/>
                <a:gd name="connsiteY349" fmla="*/ 2960173 h 5932639"/>
                <a:gd name="connsiteX350" fmla="*/ 6672707 w 7412735"/>
                <a:gd name="connsiteY350" fmla="*/ 2232463 h 5932639"/>
                <a:gd name="connsiteX351" fmla="*/ 7400418 w 7412735"/>
                <a:gd name="connsiteY351" fmla="*/ 2232463 h 5932639"/>
                <a:gd name="connsiteX352" fmla="*/ 7400418 w 7412735"/>
                <a:gd name="connsiteY352" fmla="*/ 2960173 h 5932639"/>
                <a:gd name="connsiteX353" fmla="*/ 6672707 w 7412735"/>
                <a:gd name="connsiteY353" fmla="*/ 2960173 h 5932639"/>
                <a:gd name="connsiteX354" fmla="*/ 6672707 w 7412735"/>
                <a:gd name="connsiteY354" fmla="*/ 2220125 h 5932639"/>
                <a:gd name="connsiteX355" fmla="*/ 6672707 w 7412735"/>
                <a:gd name="connsiteY355" fmla="*/ 1492415 h 5932639"/>
                <a:gd name="connsiteX356" fmla="*/ 7400418 w 7412735"/>
                <a:gd name="connsiteY356" fmla="*/ 1492415 h 5932639"/>
                <a:gd name="connsiteX357" fmla="*/ 7400418 w 7412735"/>
                <a:gd name="connsiteY357" fmla="*/ 2220125 h 5932639"/>
                <a:gd name="connsiteX358" fmla="*/ 6672707 w 7412735"/>
                <a:gd name="connsiteY358" fmla="*/ 2220125 h 5932639"/>
                <a:gd name="connsiteX359" fmla="*/ 6672707 w 7412735"/>
                <a:gd name="connsiteY359" fmla="*/ 1480084 h 5932639"/>
                <a:gd name="connsiteX360" fmla="*/ 6672707 w 7412735"/>
                <a:gd name="connsiteY360" fmla="*/ 752373 h 5932639"/>
                <a:gd name="connsiteX361" fmla="*/ 7400418 w 7412735"/>
                <a:gd name="connsiteY361" fmla="*/ 752373 h 5932639"/>
                <a:gd name="connsiteX362" fmla="*/ 7400418 w 7412735"/>
                <a:gd name="connsiteY362" fmla="*/ 1480084 h 5932639"/>
                <a:gd name="connsiteX363" fmla="*/ 6672707 w 7412735"/>
                <a:gd name="connsiteY363" fmla="*/ 1480084 h 5932639"/>
                <a:gd name="connsiteX364" fmla="*/ 12332 w 7412735"/>
                <a:gd name="connsiteY364" fmla="*/ 12332 h 5932639"/>
                <a:gd name="connsiteX365" fmla="*/ 740042 w 7412735"/>
                <a:gd name="connsiteY365" fmla="*/ 12332 h 5932639"/>
                <a:gd name="connsiteX366" fmla="*/ 740042 w 7412735"/>
                <a:gd name="connsiteY366" fmla="*/ 740042 h 5932639"/>
                <a:gd name="connsiteX367" fmla="*/ 12332 w 7412735"/>
                <a:gd name="connsiteY367" fmla="*/ 740042 h 5932639"/>
                <a:gd name="connsiteX368" fmla="*/ 12332 w 7412735"/>
                <a:gd name="connsiteY368" fmla="*/ 12332 h 5932639"/>
                <a:gd name="connsiteX369" fmla="*/ 12332 w 7412735"/>
                <a:gd name="connsiteY369" fmla="*/ 752373 h 5932639"/>
                <a:gd name="connsiteX370" fmla="*/ 740042 w 7412735"/>
                <a:gd name="connsiteY370" fmla="*/ 752373 h 5932639"/>
                <a:gd name="connsiteX371" fmla="*/ 740042 w 7412735"/>
                <a:gd name="connsiteY371" fmla="*/ 1480084 h 5932639"/>
                <a:gd name="connsiteX372" fmla="*/ 12332 w 7412735"/>
                <a:gd name="connsiteY372" fmla="*/ 1480084 h 5932639"/>
                <a:gd name="connsiteX373" fmla="*/ 12332 w 7412735"/>
                <a:gd name="connsiteY373" fmla="*/ 752373 h 5932639"/>
                <a:gd name="connsiteX374" fmla="*/ 12332 w 7412735"/>
                <a:gd name="connsiteY374" fmla="*/ 1492422 h 5932639"/>
                <a:gd name="connsiteX375" fmla="*/ 740042 w 7412735"/>
                <a:gd name="connsiteY375" fmla="*/ 1492422 h 5932639"/>
                <a:gd name="connsiteX376" fmla="*/ 740042 w 7412735"/>
                <a:gd name="connsiteY376" fmla="*/ 2220132 h 5932639"/>
                <a:gd name="connsiteX377" fmla="*/ 12332 w 7412735"/>
                <a:gd name="connsiteY377" fmla="*/ 2220132 h 5932639"/>
                <a:gd name="connsiteX378" fmla="*/ 12332 w 7412735"/>
                <a:gd name="connsiteY378" fmla="*/ 1492422 h 5932639"/>
                <a:gd name="connsiteX379" fmla="*/ 12332 w 7412735"/>
                <a:gd name="connsiteY379" fmla="*/ 2232463 h 5932639"/>
                <a:gd name="connsiteX380" fmla="*/ 740042 w 7412735"/>
                <a:gd name="connsiteY380" fmla="*/ 2232463 h 5932639"/>
                <a:gd name="connsiteX381" fmla="*/ 740042 w 7412735"/>
                <a:gd name="connsiteY381" fmla="*/ 2960173 h 5932639"/>
                <a:gd name="connsiteX382" fmla="*/ 12332 w 7412735"/>
                <a:gd name="connsiteY382" fmla="*/ 2960173 h 5932639"/>
                <a:gd name="connsiteX383" fmla="*/ 12332 w 7412735"/>
                <a:gd name="connsiteY383" fmla="*/ 2232463 h 5932639"/>
                <a:gd name="connsiteX384" fmla="*/ 12332 w 7412735"/>
                <a:gd name="connsiteY384" fmla="*/ 2972505 h 5932639"/>
                <a:gd name="connsiteX385" fmla="*/ 740042 w 7412735"/>
                <a:gd name="connsiteY385" fmla="*/ 2972505 h 5932639"/>
                <a:gd name="connsiteX386" fmla="*/ 740042 w 7412735"/>
                <a:gd name="connsiteY386" fmla="*/ 3700215 h 5932639"/>
                <a:gd name="connsiteX387" fmla="*/ 12332 w 7412735"/>
                <a:gd name="connsiteY387" fmla="*/ 3700215 h 5932639"/>
                <a:gd name="connsiteX388" fmla="*/ 12332 w 7412735"/>
                <a:gd name="connsiteY388" fmla="*/ 2972505 h 5932639"/>
                <a:gd name="connsiteX389" fmla="*/ 12332 w 7412735"/>
                <a:gd name="connsiteY389" fmla="*/ 3712547 h 5932639"/>
                <a:gd name="connsiteX390" fmla="*/ 740042 w 7412735"/>
                <a:gd name="connsiteY390" fmla="*/ 3712547 h 5932639"/>
                <a:gd name="connsiteX391" fmla="*/ 740042 w 7412735"/>
                <a:gd name="connsiteY391" fmla="*/ 4440257 h 5932639"/>
                <a:gd name="connsiteX392" fmla="*/ 12332 w 7412735"/>
                <a:gd name="connsiteY392" fmla="*/ 4440257 h 5932639"/>
                <a:gd name="connsiteX393" fmla="*/ 12332 w 7412735"/>
                <a:gd name="connsiteY393" fmla="*/ 3712547 h 5932639"/>
                <a:gd name="connsiteX394" fmla="*/ 12332 w 7412735"/>
                <a:gd name="connsiteY394" fmla="*/ 4452589 h 5932639"/>
                <a:gd name="connsiteX395" fmla="*/ 740042 w 7412735"/>
                <a:gd name="connsiteY395" fmla="*/ 4452589 h 5932639"/>
                <a:gd name="connsiteX396" fmla="*/ 740042 w 7412735"/>
                <a:gd name="connsiteY396" fmla="*/ 5180298 h 5932639"/>
                <a:gd name="connsiteX397" fmla="*/ 12332 w 7412735"/>
                <a:gd name="connsiteY397" fmla="*/ 5180298 h 5932639"/>
                <a:gd name="connsiteX398" fmla="*/ 12332 w 7412735"/>
                <a:gd name="connsiteY398" fmla="*/ 4452589 h 5932639"/>
                <a:gd name="connsiteX399" fmla="*/ 12332 w 7412735"/>
                <a:gd name="connsiteY399" fmla="*/ 5192630 h 5932639"/>
                <a:gd name="connsiteX400" fmla="*/ 740042 w 7412735"/>
                <a:gd name="connsiteY400" fmla="*/ 5192630 h 5932639"/>
                <a:gd name="connsiteX401" fmla="*/ 740042 w 7412735"/>
                <a:gd name="connsiteY401" fmla="*/ 5920321 h 5932639"/>
                <a:gd name="connsiteX402" fmla="*/ 12332 w 7412735"/>
                <a:gd name="connsiteY402" fmla="*/ 5920321 h 5932639"/>
                <a:gd name="connsiteX403" fmla="*/ 12332 w 7412735"/>
                <a:gd name="connsiteY403" fmla="*/ 5192630 h 5932639"/>
                <a:gd name="connsiteX404" fmla="*/ 6672707 w 7412735"/>
                <a:gd name="connsiteY404" fmla="*/ 5920321 h 5932639"/>
                <a:gd name="connsiteX405" fmla="*/ 6672707 w 7412735"/>
                <a:gd name="connsiteY405" fmla="*/ 5192630 h 5932639"/>
                <a:gd name="connsiteX406" fmla="*/ 7400418 w 7412735"/>
                <a:gd name="connsiteY406" fmla="*/ 5192630 h 5932639"/>
                <a:gd name="connsiteX407" fmla="*/ 7400418 w 7412735"/>
                <a:gd name="connsiteY407" fmla="*/ 5920321 h 5932639"/>
                <a:gd name="connsiteX408" fmla="*/ 6672707 w 7412735"/>
                <a:gd name="connsiteY408" fmla="*/ 5920321 h 593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Lst>
              <a:rect l="l" t="t" r="r" b="b"/>
              <a:pathLst>
                <a:path w="7412735" h="5932639">
                  <a:moveTo>
                    <a:pt x="0" y="0"/>
                  </a:moveTo>
                  <a:lnTo>
                    <a:pt x="0" y="5932640"/>
                  </a:lnTo>
                  <a:lnTo>
                    <a:pt x="7412736" y="5932640"/>
                  </a:lnTo>
                  <a:lnTo>
                    <a:pt x="7412736" y="0"/>
                  </a:lnTo>
                  <a:lnTo>
                    <a:pt x="0" y="0"/>
                  </a:lnTo>
                  <a:close/>
                  <a:moveTo>
                    <a:pt x="7400418" y="740042"/>
                  </a:moveTo>
                  <a:lnTo>
                    <a:pt x="6672707" y="740042"/>
                  </a:lnTo>
                  <a:lnTo>
                    <a:pt x="6672707" y="12332"/>
                  </a:lnTo>
                  <a:lnTo>
                    <a:pt x="7400418" y="12332"/>
                  </a:lnTo>
                  <a:lnTo>
                    <a:pt x="7400418" y="740042"/>
                  </a:lnTo>
                  <a:close/>
                  <a:moveTo>
                    <a:pt x="3700215" y="2972505"/>
                  </a:moveTo>
                  <a:lnTo>
                    <a:pt x="3700215" y="3700215"/>
                  </a:lnTo>
                  <a:lnTo>
                    <a:pt x="2972505" y="3700215"/>
                  </a:lnTo>
                  <a:lnTo>
                    <a:pt x="2972505" y="2972505"/>
                  </a:lnTo>
                  <a:lnTo>
                    <a:pt x="3700215" y="2972505"/>
                  </a:lnTo>
                  <a:close/>
                  <a:moveTo>
                    <a:pt x="2972505" y="2960173"/>
                  </a:moveTo>
                  <a:lnTo>
                    <a:pt x="2972505" y="2232463"/>
                  </a:lnTo>
                  <a:lnTo>
                    <a:pt x="3700215" y="2232463"/>
                  </a:lnTo>
                  <a:lnTo>
                    <a:pt x="3700215" y="2960173"/>
                  </a:lnTo>
                  <a:lnTo>
                    <a:pt x="2972505" y="2960173"/>
                  </a:lnTo>
                  <a:close/>
                  <a:moveTo>
                    <a:pt x="3712547" y="2972505"/>
                  </a:moveTo>
                  <a:lnTo>
                    <a:pt x="4440238" y="2972505"/>
                  </a:lnTo>
                  <a:lnTo>
                    <a:pt x="4440238" y="3700215"/>
                  </a:lnTo>
                  <a:lnTo>
                    <a:pt x="3712547" y="3700215"/>
                  </a:lnTo>
                  <a:lnTo>
                    <a:pt x="3712547" y="2972505"/>
                  </a:lnTo>
                  <a:lnTo>
                    <a:pt x="3712547" y="2972505"/>
                  </a:lnTo>
                  <a:close/>
                  <a:moveTo>
                    <a:pt x="3712547" y="2960173"/>
                  </a:moveTo>
                  <a:lnTo>
                    <a:pt x="3712547" y="2232463"/>
                  </a:lnTo>
                  <a:lnTo>
                    <a:pt x="4440238" y="2232463"/>
                  </a:lnTo>
                  <a:lnTo>
                    <a:pt x="4440238" y="2960173"/>
                  </a:lnTo>
                  <a:lnTo>
                    <a:pt x="3712547" y="2960173"/>
                  </a:lnTo>
                  <a:close/>
                  <a:moveTo>
                    <a:pt x="4452556" y="2232463"/>
                  </a:moveTo>
                  <a:lnTo>
                    <a:pt x="5180330" y="2232463"/>
                  </a:lnTo>
                  <a:lnTo>
                    <a:pt x="5180330" y="2960173"/>
                  </a:lnTo>
                  <a:lnTo>
                    <a:pt x="4452556" y="2960173"/>
                  </a:lnTo>
                  <a:lnTo>
                    <a:pt x="4452556" y="2232463"/>
                  </a:lnTo>
                  <a:close/>
                  <a:moveTo>
                    <a:pt x="4452556" y="2220125"/>
                  </a:moveTo>
                  <a:lnTo>
                    <a:pt x="4452556" y="1492415"/>
                  </a:lnTo>
                  <a:lnTo>
                    <a:pt x="5180330" y="1492415"/>
                  </a:lnTo>
                  <a:lnTo>
                    <a:pt x="5180330" y="2220125"/>
                  </a:lnTo>
                  <a:lnTo>
                    <a:pt x="4452556" y="2220125"/>
                  </a:lnTo>
                  <a:close/>
                  <a:moveTo>
                    <a:pt x="4440238" y="2220125"/>
                  </a:moveTo>
                  <a:lnTo>
                    <a:pt x="3712547" y="2220125"/>
                  </a:lnTo>
                  <a:lnTo>
                    <a:pt x="3712547" y="1492415"/>
                  </a:lnTo>
                  <a:lnTo>
                    <a:pt x="4440238" y="1492415"/>
                  </a:lnTo>
                  <a:lnTo>
                    <a:pt x="4440238" y="2220125"/>
                  </a:lnTo>
                  <a:close/>
                  <a:moveTo>
                    <a:pt x="3700215" y="2220125"/>
                  </a:moveTo>
                  <a:lnTo>
                    <a:pt x="2972505" y="2220125"/>
                  </a:lnTo>
                  <a:lnTo>
                    <a:pt x="2972505" y="1492415"/>
                  </a:lnTo>
                  <a:lnTo>
                    <a:pt x="3700215" y="1492415"/>
                  </a:lnTo>
                  <a:lnTo>
                    <a:pt x="3700215" y="2220125"/>
                  </a:lnTo>
                  <a:close/>
                  <a:moveTo>
                    <a:pt x="2960173" y="2220125"/>
                  </a:moveTo>
                  <a:lnTo>
                    <a:pt x="2232463" y="2220125"/>
                  </a:lnTo>
                  <a:lnTo>
                    <a:pt x="2232463" y="1492415"/>
                  </a:lnTo>
                  <a:lnTo>
                    <a:pt x="2960173" y="1492415"/>
                  </a:lnTo>
                  <a:lnTo>
                    <a:pt x="2960173" y="2220125"/>
                  </a:lnTo>
                  <a:close/>
                  <a:moveTo>
                    <a:pt x="2960173" y="2232463"/>
                  </a:moveTo>
                  <a:lnTo>
                    <a:pt x="2960173" y="2960173"/>
                  </a:lnTo>
                  <a:lnTo>
                    <a:pt x="2232463" y="2960173"/>
                  </a:lnTo>
                  <a:lnTo>
                    <a:pt x="2232463" y="2232463"/>
                  </a:lnTo>
                  <a:lnTo>
                    <a:pt x="2960173" y="2232463"/>
                  </a:lnTo>
                  <a:close/>
                  <a:moveTo>
                    <a:pt x="2960173" y="2972505"/>
                  </a:moveTo>
                  <a:lnTo>
                    <a:pt x="2960173" y="3700215"/>
                  </a:lnTo>
                  <a:lnTo>
                    <a:pt x="2232463" y="3700215"/>
                  </a:lnTo>
                  <a:lnTo>
                    <a:pt x="2232463" y="2972505"/>
                  </a:lnTo>
                  <a:lnTo>
                    <a:pt x="2960173" y="2972505"/>
                  </a:lnTo>
                  <a:close/>
                  <a:moveTo>
                    <a:pt x="2960173" y="3712547"/>
                  </a:moveTo>
                  <a:lnTo>
                    <a:pt x="2960173" y="4440257"/>
                  </a:lnTo>
                  <a:lnTo>
                    <a:pt x="2232463" y="4440257"/>
                  </a:lnTo>
                  <a:lnTo>
                    <a:pt x="2232463" y="3712547"/>
                  </a:lnTo>
                  <a:lnTo>
                    <a:pt x="2960173" y="3712547"/>
                  </a:lnTo>
                  <a:close/>
                  <a:moveTo>
                    <a:pt x="2972505" y="3712547"/>
                  </a:moveTo>
                  <a:lnTo>
                    <a:pt x="3700215" y="3712547"/>
                  </a:lnTo>
                  <a:lnTo>
                    <a:pt x="3700215" y="4440257"/>
                  </a:lnTo>
                  <a:lnTo>
                    <a:pt x="2972505" y="4440257"/>
                  </a:lnTo>
                  <a:lnTo>
                    <a:pt x="2972505" y="3712547"/>
                  </a:lnTo>
                  <a:close/>
                  <a:moveTo>
                    <a:pt x="3712547" y="3712547"/>
                  </a:moveTo>
                  <a:lnTo>
                    <a:pt x="4440238" y="3712547"/>
                  </a:lnTo>
                  <a:lnTo>
                    <a:pt x="4440238" y="4440257"/>
                  </a:lnTo>
                  <a:lnTo>
                    <a:pt x="3712547" y="4440257"/>
                  </a:lnTo>
                  <a:lnTo>
                    <a:pt x="3712547" y="3712547"/>
                  </a:lnTo>
                  <a:lnTo>
                    <a:pt x="3712547" y="3712547"/>
                  </a:lnTo>
                  <a:close/>
                  <a:moveTo>
                    <a:pt x="4452556" y="3712547"/>
                  </a:moveTo>
                  <a:lnTo>
                    <a:pt x="5180330" y="3712547"/>
                  </a:lnTo>
                  <a:lnTo>
                    <a:pt x="5180330" y="4440257"/>
                  </a:lnTo>
                  <a:lnTo>
                    <a:pt x="4452556" y="4440257"/>
                  </a:lnTo>
                  <a:lnTo>
                    <a:pt x="4452556" y="3712547"/>
                  </a:lnTo>
                  <a:close/>
                  <a:moveTo>
                    <a:pt x="4452556" y="3700215"/>
                  </a:moveTo>
                  <a:lnTo>
                    <a:pt x="4452556" y="2972505"/>
                  </a:lnTo>
                  <a:lnTo>
                    <a:pt x="5180330" y="2972505"/>
                  </a:lnTo>
                  <a:lnTo>
                    <a:pt x="5180330" y="3700215"/>
                  </a:lnTo>
                  <a:lnTo>
                    <a:pt x="4452556" y="3700215"/>
                  </a:lnTo>
                  <a:close/>
                  <a:moveTo>
                    <a:pt x="5192649" y="2972505"/>
                  </a:moveTo>
                  <a:lnTo>
                    <a:pt x="5920359" y="2972505"/>
                  </a:lnTo>
                  <a:lnTo>
                    <a:pt x="5920359" y="3700215"/>
                  </a:lnTo>
                  <a:lnTo>
                    <a:pt x="5192649" y="3700215"/>
                  </a:lnTo>
                  <a:lnTo>
                    <a:pt x="5192649" y="2972505"/>
                  </a:lnTo>
                  <a:close/>
                  <a:moveTo>
                    <a:pt x="5192649" y="2960173"/>
                  </a:moveTo>
                  <a:lnTo>
                    <a:pt x="5192649" y="2232463"/>
                  </a:lnTo>
                  <a:lnTo>
                    <a:pt x="5920359" y="2232463"/>
                  </a:lnTo>
                  <a:lnTo>
                    <a:pt x="5920359" y="2960173"/>
                  </a:lnTo>
                  <a:lnTo>
                    <a:pt x="5192649" y="2960173"/>
                  </a:lnTo>
                  <a:close/>
                  <a:moveTo>
                    <a:pt x="5192649" y="2220125"/>
                  </a:moveTo>
                  <a:lnTo>
                    <a:pt x="5192649" y="1492415"/>
                  </a:lnTo>
                  <a:lnTo>
                    <a:pt x="5920359" y="1492415"/>
                  </a:lnTo>
                  <a:lnTo>
                    <a:pt x="5920359" y="2220125"/>
                  </a:lnTo>
                  <a:lnTo>
                    <a:pt x="5192649" y="2220125"/>
                  </a:lnTo>
                  <a:close/>
                  <a:moveTo>
                    <a:pt x="5192649" y="1480084"/>
                  </a:moveTo>
                  <a:lnTo>
                    <a:pt x="5192649" y="752373"/>
                  </a:lnTo>
                  <a:lnTo>
                    <a:pt x="5920359" y="752373"/>
                  </a:lnTo>
                  <a:lnTo>
                    <a:pt x="5920359" y="1480084"/>
                  </a:lnTo>
                  <a:lnTo>
                    <a:pt x="5192649" y="1480084"/>
                  </a:lnTo>
                  <a:close/>
                  <a:moveTo>
                    <a:pt x="5180330" y="1480084"/>
                  </a:moveTo>
                  <a:lnTo>
                    <a:pt x="4452556" y="1480084"/>
                  </a:lnTo>
                  <a:lnTo>
                    <a:pt x="4452556" y="752373"/>
                  </a:lnTo>
                  <a:lnTo>
                    <a:pt x="5180330" y="752373"/>
                  </a:lnTo>
                  <a:lnTo>
                    <a:pt x="5180330" y="1480084"/>
                  </a:lnTo>
                  <a:close/>
                  <a:moveTo>
                    <a:pt x="4440238" y="1480084"/>
                  </a:moveTo>
                  <a:lnTo>
                    <a:pt x="3712547" y="1480084"/>
                  </a:lnTo>
                  <a:lnTo>
                    <a:pt x="3712547" y="752373"/>
                  </a:lnTo>
                  <a:lnTo>
                    <a:pt x="4440238" y="752373"/>
                  </a:lnTo>
                  <a:lnTo>
                    <a:pt x="4440238" y="1480084"/>
                  </a:lnTo>
                  <a:close/>
                  <a:moveTo>
                    <a:pt x="3700215" y="1480084"/>
                  </a:moveTo>
                  <a:lnTo>
                    <a:pt x="2972505" y="1480084"/>
                  </a:lnTo>
                  <a:lnTo>
                    <a:pt x="2972505" y="752373"/>
                  </a:lnTo>
                  <a:lnTo>
                    <a:pt x="3700215" y="752373"/>
                  </a:lnTo>
                  <a:lnTo>
                    <a:pt x="3700215" y="1480084"/>
                  </a:lnTo>
                  <a:close/>
                  <a:moveTo>
                    <a:pt x="2960173" y="1480084"/>
                  </a:moveTo>
                  <a:lnTo>
                    <a:pt x="2232463" y="1480084"/>
                  </a:lnTo>
                  <a:lnTo>
                    <a:pt x="2232463" y="752373"/>
                  </a:lnTo>
                  <a:lnTo>
                    <a:pt x="2960173" y="752373"/>
                  </a:lnTo>
                  <a:lnTo>
                    <a:pt x="2960173" y="1480084"/>
                  </a:lnTo>
                  <a:close/>
                  <a:moveTo>
                    <a:pt x="2220125" y="1480084"/>
                  </a:moveTo>
                  <a:lnTo>
                    <a:pt x="1492415" y="1480084"/>
                  </a:lnTo>
                  <a:lnTo>
                    <a:pt x="1492415" y="752373"/>
                  </a:lnTo>
                  <a:lnTo>
                    <a:pt x="2220125" y="752373"/>
                  </a:lnTo>
                  <a:lnTo>
                    <a:pt x="2220125" y="1480084"/>
                  </a:lnTo>
                  <a:close/>
                  <a:moveTo>
                    <a:pt x="2220125" y="1492422"/>
                  </a:moveTo>
                  <a:lnTo>
                    <a:pt x="2220125" y="2220132"/>
                  </a:lnTo>
                  <a:lnTo>
                    <a:pt x="1492415" y="2220132"/>
                  </a:lnTo>
                  <a:lnTo>
                    <a:pt x="1492415" y="1492422"/>
                  </a:lnTo>
                  <a:lnTo>
                    <a:pt x="2220125" y="1492422"/>
                  </a:lnTo>
                  <a:close/>
                  <a:moveTo>
                    <a:pt x="2220125" y="2232463"/>
                  </a:moveTo>
                  <a:lnTo>
                    <a:pt x="2220125" y="2960173"/>
                  </a:lnTo>
                  <a:lnTo>
                    <a:pt x="1492415" y="2960173"/>
                  </a:lnTo>
                  <a:lnTo>
                    <a:pt x="1492415" y="2232463"/>
                  </a:lnTo>
                  <a:lnTo>
                    <a:pt x="2220125" y="2232463"/>
                  </a:lnTo>
                  <a:close/>
                  <a:moveTo>
                    <a:pt x="2220125" y="2972505"/>
                  </a:moveTo>
                  <a:lnTo>
                    <a:pt x="2220125" y="3700215"/>
                  </a:lnTo>
                  <a:lnTo>
                    <a:pt x="1492415" y="3700215"/>
                  </a:lnTo>
                  <a:lnTo>
                    <a:pt x="1492415" y="2972505"/>
                  </a:lnTo>
                  <a:lnTo>
                    <a:pt x="2220125" y="2972505"/>
                  </a:lnTo>
                  <a:close/>
                  <a:moveTo>
                    <a:pt x="2220125" y="3712547"/>
                  </a:moveTo>
                  <a:lnTo>
                    <a:pt x="2220125" y="4440257"/>
                  </a:lnTo>
                  <a:lnTo>
                    <a:pt x="1492415" y="4440257"/>
                  </a:lnTo>
                  <a:lnTo>
                    <a:pt x="1492415" y="3712547"/>
                  </a:lnTo>
                  <a:lnTo>
                    <a:pt x="2220125" y="3712547"/>
                  </a:lnTo>
                  <a:close/>
                  <a:moveTo>
                    <a:pt x="2220125" y="4452589"/>
                  </a:moveTo>
                  <a:lnTo>
                    <a:pt x="2220125" y="5180298"/>
                  </a:lnTo>
                  <a:lnTo>
                    <a:pt x="1492415" y="5180298"/>
                  </a:lnTo>
                  <a:lnTo>
                    <a:pt x="1492415" y="4452589"/>
                  </a:lnTo>
                  <a:lnTo>
                    <a:pt x="2220125" y="4452589"/>
                  </a:lnTo>
                  <a:close/>
                  <a:moveTo>
                    <a:pt x="2232463" y="4452589"/>
                  </a:moveTo>
                  <a:lnTo>
                    <a:pt x="2960173" y="4452589"/>
                  </a:lnTo>
                  <a:lnTo>
                    <a:pt x="2960173" y="5180298"/>
                  </a:lnTo>
                  <a:lnTo>
                    <a:pt x="2232463" y="5180298"/>
                  </a:lnTo>
                  <a:lnTo>
                    <a:pt x="2232463" y="4452589"/>
                  </a:lnTo>
                  <a:close/>
                  <a:moveTo>
                    <a:pt x="2972505" y="4452589"/>
                  </a:moveTo>
                  <a:lnTo>
                    <a:pt x="3700215" y="4452589"/>
                  </a:lnTo>
                  <a:lnTo>
                    <a:pt x="3700215" y="5180298"/>
                  </a:lnTo>
                  <a:lnTo>
                    <a:pt x="2972505" y="5180298"/>
                  </a:lnTo>
                  <a:lnTo>
                    <a:pt x="2972505" y="4452589"/>
                  </a:lnTo>
                  <a:close/>
                  <a:moveTo>
                    <a:pt x="3712547" y="4452589"/>
                  </a:moveTo>
                  <a:lnTo>
                    <a:pt x="4440238" y="4452589"/>
                  </a:lnTo>
                  <a:lnTo>
                    <a:pt x="4440238" y="5180298"/>
                  </a:lnTo>
                  <a:lnTo>
                    <a:pt x="3712547" y="5180298"/>
                  </a:lnTo>
                  <a:lnTo>
                    <a:pt x="3712547" y="4452589"/>
                  </a:lnTo>
                  <a:lnTo>
                    <a:pt x="3712547" y="4452589"/>
                  </a:lnTo>
                  <a:close/>
                  <a:moveTo>
                    <a:pt x="4452556" y="4452589"/>
                  </a:moveTo>
                  <a:lnTo>
                    <a:pt x="5180330" y="4452589"/>
                  </a:lnTo>
                  <a:lnTo>
                    <a:pt x="5180330" y="5180298"/>
                  </a:lnTo>
                  <a:lnTo>
                    <a:pt x="4452556" y="5180298"/>
                  </a:lnTo>
                  <a:lnTo>
                    <a:pt x="4452556" y="4452589"/>
                  </a:lnTo>
                  <a:close/>
                  <a:moveTo>
                    <a:pt x="5192649" y="4452589"/>
                  </a:moveTo>
                  <a:lnTo>
                    <a:pt x="5920359" y="4452589"/>
                  </a:lnTo>
                  <a:lnTo>
                    <a:pt x="5920359" y="5180298"/>
                  </a:lnTo>
                  <a:lnTo>
                    <a:pt x="5192649" y="5180298"/>
                  </a:lnTo>
                  <a:lnTo>
                    <a:pt x="5192649" y="4452589"/>
                  </a:lnTo>
                  <a:close/>
                  <a:moveTo>
                    <a:pt x="5192649" y="4440257"/>
                  </a:moveTo>
                  <a:lnTo>
                    <a:pt x="5192649" y="3712547"/>
                  </a:lnTo>
                  <a:lnTo>
                    <a:pt x="5920359" y="3712547"/>
                  </a:lnTo>
                  <a:lnTo>
                    <a:pt x="5920359" y="4440257"/>
                  </a:lnTo>
                  <a:lnTo>
                    <a:pt x="5192649" y="4440257"/>
                  </a:lnTo>
                  <a:close/>
                  <a:moveTo>
                    <a:pt x="5932678" y="3712547"/>
                  </a:moveTo>
                  <a:lnTo>
                    <a:pt x="6660388" y="3712547"/>
                  </a:lnTo>
                  <a:lnTo>
                    <a:pt x="6660388" y="4440257"/>
                  </a:lnTo>
                  <a:lnTo>
                    <a:pt x="5932678" y="4440257"/>
                  </a:lnTo>
                  <a:lnTo>
                    <a:pt x="5932678" y="3712547"/>
                  </a:lnTo>
                  <a:close/>
                  <a:moveTo>
                    <a:pt x="5932678" y="3700215"/>
                  </a:moveTo>
                  <a:lnTo>
                    <a:pt x="5932678" y="2972505"/>
                  </a:lnTo>
                  <a:lnTo>
                    <a:pt x="6660388" y="2972505"/>
                  </a:lnTo>
                  <a:lnTo>
                    <a:pt x="6660388" y="3700215"/>
                  </a:lnTo>
                  <a:lnTo>
                    <a:pt x="5932678" y="3700215"/>
                  </a:lnTo>
                  <a:close/>
                  <a:moveTo>
                    <a:pt x="5932678" y="2960173"/>
                  </a:moveTo>
                  <a:lnTo>
                    <a:pt x="5932678" y="2232463"/>
                  </a:lnTo>
                  <a:lnTo>
                    <a:pt x="6660388" y="2232463"/>
                  </a:lnTo>
                  <a:lnTo>
                    <a:pt x="6660388" y="2960173"/>
                  </a:lnTo>
                  <a:lnTo>
                    <a:pt x="5932678" y="2960173"/>
                  </a:lnTo>
                  <a:close/>
                  <a:moveTo>
                    <a:pt x="5932678" y="2220125"/>
                  </a:moveTo>
                  <a:lnTo>
                    <a:pt x="5932678" y="1492415"/>
                  </a:lnTo>
                  <a:lnTo>
                    <a:pt x="6660388" y="1492415"/>
                  </a:lnTo>
                  <a:lnTo>
                    <a:pt x="6660388" y="2220125"/>
                  </a:lnTo>
                  <a:lnTo>
                    <a:pt x="5932678" y="2220125"/>
                  </a:lnTo>
                  <a:close/>
                  <a:moveTo>
                    <a:pt x="5932678" y="1480084"/>
                  </a:moveTo>
                  <a:lnTo>
                    <a:pt x="5932678" y="752373"/>
                  </a:lnTo>
                  <a:lnTo>
                    <a:pt x="6660388" y="752373"/>
                  </a:lnTo>
                  <a:lnTo>
                    <a:pt x="6660388" y="1480084"/>
                  </a:lnTo>
                  <a:lnTo>
                    <a:pt x="5932678" y="1480084"/>
                  </a:lnTo>
                  <a:close/>
                  <a:moveTo>
                    <a:pt x="5932678" y="740042"/>
                  </a:moveTo>
                  <a:lnTo>
                    <a:pt x="5932678" y="12332"/>
                  </a:lnTo>
                  <a:lnTo>
                    <a:pt x="6660388" y="12332"/>
                  </a:lnTo>
                  <a:lnTo>
                    <a:pt x="6660388" y="740042"/>
                  </a:lnTo>
                  <a:lnTo>
                    <a:pt x="5932678" y="740042"/>
                  </a:lnTo>
                  <a:close/>
                  <a:moveTo>
                    <a:pt x="5920359" y="740042"/>
                  </a:moveTo>
                  <a:lnTo>
                    <a:pt x="5192649" y="740042"/>
                  </a:lnTo>
                  <a:lnTo>
                    <a:pt x="5192649" y="12332"/>
                  </a:lnTo>
                  <a:lnTo>
                    <a:pt x="5920359" y="12332"/>
                  </a:lnTo>
                  <a:lnTo>
                    <a:pt x="5920359" y="740042"/>
                  </a:lnTo>
                  <a:close/>
                  <a:moveTo>
                    <a:pt x="5180330" y="740042"/>
                  </a:moveTo>
                  <a:lnTo>
                    <a:pt x="4452556" y="740042"/>
                  </a:lnTo>
                  <a:lnTo>
                    <a:pt x="4452556" y="12332"/>
                  </a:lnTo>
                  <a:lnTo>
                    <a:pt x="5180330" y="12332"/>
                  </a:lnTo>
                  <a:lnTo>
                    <a:pt x="5180330" y="740042"/>
                  </a:lnTo>
                  <a:close/>
                  <a:moveTo>
                    <a:pt x="4440238" y="740042"/>
                  </a:moveTo>
                  <a:lnTo>
                    <a:pt x="3712547" y="740042"/>
                  </a:lnTo>
                  <a:lnTo>
                    <a:pt x="3712547" y="12332"/>
                  </a:lnTo>
                  <a:lnTo>
                    <a:pt x="4440238" y="12332"/>
                  </a:lnTo>
                  <a:lnTo>
                    <a:pt x="4440238" y="740042"/>
                  </a:lnTo>
                  <a:close/>
                  <a:moveTo>
                    <a:pt x="3700215" y="740042"/>
                  </a:moveTo>
                  <a:lnTo>
                    <a:pt x="2972505" y="740042"/>
                  </a:lnTo>
                  <a:lnTo>
                    <a:pt x="2972505" y="12332"/>
                  </a:lnTo>
                  <a:lnTo>
                    <a:pt x="3700215" y="12332"/>
                  </a:lnTo>
                  <a:lnTo>
                    <a:pt x="3700215" y="740042"/>
                  </a:lnTo>
                  <a:close/>
                  <a:moveTo>
                    <a:pt x="2960173" y="740042"/>
                  </a:moveTo>
                  <a:lnTo>
                    <a:pt x="2232463" y="740042"/>
                  </a:lnTo>
                  <a:lnTo>
                    <a:pt x="2232463" y="12332"/>
                  </a:lnTo>
                  <a:lnTo>
                    <a:pt x="2960173" y="12332"/>
                  </a:lnTo>
                  <a:lnTo>
                    <a:pt x="2960173" y="740042"/>
                  </a:lnTo>
                  <a:close/>
                  <a:moveTo>
                    <a:pt x="2220125" y="740042"/>
                  </a:moveTo>
                  <a:lnTo>
                    <a:pt x="1492415" y="740042"/>
                  </a:lnTo>
                  <a:lnTo>
                    <a:pt x="1492415" y="12332"/>
                  </a:lnTo>
                  <a:lnTo>
                    <a:pt x="2220125" y="12332"/>
                  </a:lnTo>
                  <a:lnTo>
                    <a:pt x="2220125" y="740042"/>
                  </a:lnTo>
                  <a:close/>
                  <a:moveTo>
                    <a:pt x="1480083" y="740042"/>
                  </a:moveTo>
                  <a:lnTo>
                    <a:pt x="752373" y="740042"/>
                  </a:lnTo>
                  <a:lnTo>
                    <a:pt x="752373" y="12332"/>
                  </a:lnTo>
                  <a:lnTo>
                    <a:pt x="1480083" y="12332"/>
                  </a:lnTo>
                  <a:lnTo>
                    <a:pt x="1480083" y="740042"/>
                  </a:lnTo>
                  <a:close/>
                  <a:moveTo>
                    <a:pt x="1480083" y="752373"/>
                  </a:moveTo>
                  <a:lnTo>
                    <a:pt x="1480083" y="1480084"/>
                  </a:lnTo>
                  <a:lnTo>
                    <a:pt x="752373" y="1480084"/>
                  </a:lnTo>
                  <a:lnTo>
                    <a:pt x="752373" y="752373"/>
                  </a:lnTo>
                  <a:lnTo>
                    <a:pt x="1480083" y="752373"/>
                  </a:lnTo>
                  <a:close/>
                  <a:moveTo>
                    <a:pt x="1480083" y="1492422"/>
                  </a:moveTo>
                  <a:lnTo>
                    <a:pt x="1480083" y="2220132"/>
                  </a:lnTo>
                  <a:lnTo>
                    <a:pt x="752373" y="2220132"/>
                  </a:lnTo>
                  <a:lnTo>
                    <a:pt x="752373" y="1492422"/>
                  </a:lnTo>
                  <a:lnTo>
                    <a:pt x="1480083" y="1492422"/>
                  </a:lnTo>
                  <a:close/>
                  <a:moveTo>
                    <a:pt x="1480083" y="2232463"/>
                  </a:moveTo>
                  <a:lnTo>
                    <a:pt x="1480083" y="2960173"/>
                  </a:lnTo>
                  <a:lnTo>
                    <a:pt x="752373" y="2960173"/>
                  </a:lnTo>
                  <a:lnTo>
                    <a:pt x="752373" y="2232463"/>
                  </a:lnTo>
                  <a:lnTo>
                    <a:pt x="1480083" y="2232463"/>
                  </a:lnTo>
                  <a:close/>
                  <a:moveTo>
                    <a:pt x="1480083" y="2972505"/>
                  </a:moveTo>
                  <a:lnTo>
                    <a:pt x="1480083" y="3700215"/>
                  </a:lnTo>
                  <a:lnTo>
                    <a:pt x="752373" y="3700215"/>
                  </a:lnTo>
                  <a:lnTo>
                    <a:pt x="752373" y="2972505"/>
                  </a:lnTo>
                  <a:lnTo>
                    <a:pt x="1480083" y="2972505"/>
                  </a:lnTo>
                  <a:close/>
                  <a:moveTo>
                    <a:pt x="1480083" y="3712547"/>
                  </a:moveTo>
                  <a:lnTo>
                    <a:pt x="1480083" y="4440257"/>
                  </a:lnTo>
                  <a:lnTo>
                    <a:pt x="752373" y="4440257"/>
                  </a:lnTo>
                  <a:lnTo>
                    <a:pt x="752373" y="3712547"/>
                  </a:lnTo>
                  <a:lnTo>
                    <a:pt x="1480083" y="3712547"/>
                  </a:lnTo>
                  <a:close/>
                  <a:moveTo>
                    <a:pt x="1480083" y="4452589"/>
                  </a:moveTo>
                  <a:lnTo>
                    <a:pt x="1480083" y="5180298"/>
                  </a:lnTo>
                  <a:lnTo>
                    <a:pt x="752373" y="5180298"/>
                  </a:lnTo>
                  <a:lnTo>
                    <a:pt x="752373" y="4452589"/>
                  </a:lnTo>
                  <a:lnTo>
                    <a:pt x="1480083" y="4452589"/>
                  </a:lnTo>
                  <a:close/>
                  <a:moveTo>
                    <a:pt x="1480083" y="5192630"/>
                  </a:moveTo>
                  <a:lnTo>
                    <a:pt x="1480083" y="5920321"/>
                  </a:lnTo>
                  <a:lnTo>
                    <a:pt x="752373" y="5920321"/>
                  </a:lnTo>
                  <a:lnTo>
                    <a:pt x="752373" y="5192630"/>
                  </a:lnTo>
                  <a:lnTo>
                    <a:pt x="1480083" y="5192630"/>
                  </a:lnTo>
                  <a:close/>
                  <a:moveTo>
                    <a:pt x="1492421" y="5192630"/>
                  </a:moveTo>
                  <a:lnTo>
                    <a:pt x="2220132" y="5192630"/>
                  </a:lnTo>
                  <a:lnTo>
                    <a:pt x="2220132" y="5920321"/>
                  </a:lnTo>
                  <a:lnTo>
                    <a:pt x="1492421" y="5920321"/>
                  </a:lnTo>
                  <a:lnTo>
                    <a:pt x="1492421" y="5192630"/>
                  </a:lnTo>
                  <a:close/>
                  <a:moveTo>
                    <a:pt x="2232463" y="5192630"/>
                  </a:moveTo>
                  <a:lnTo>
                    <a:pt x="2960173" y="5192630"/>
                  </a:lnTo>
                  <a:lnTo>
                    <a:pt x="2960173" y="5920321"/>
                  </a:lnTo>
                  <a:lnTo>
                    <a:pt x="2232463" y="5920321"/>
                  </a:lnTo>
                  <a:lnTo>
                    <a:pt x="2232463" y="5192630"/>
                  </a:lnTo>
                  <a:close/>
                  <a:moveTo>
                    <a:pt x="2972505" y="5192630"/>
                  </a:moveTo>
                  <a:lnTo>
                    <a:pt x="3700215" y="5192630"/>
                  </a:lnTo>
                  <a:lnTo>
                    <a:pt x="3700215" y="5920321"/>
                  </a:lnTo>
                  <a:lnTo>
                    <a:pt x="2972505" y="5920321"/>
                  </a:lnTo>
                  <a:lnTo>
                    <a:pt x="2972505" y="5192630"/>
                  </a:lnTo>
                  <a:close/>
                  <a:moveTo>
                    <a:pt x="3712547" y="5192630"/>
                  </a:moveTo>
                  <a:lnTo>
                    <a:pt x="4440238" y="5192630"/>
                  </a:lnTo>
                  <a:lnTo>
                    <a:pt x="4440238" y="5920321"/>
                  </a:lnTo>
                  <a:lnTo>
                    <a:pt x="3712547" y="5920321"/>
                  </a:lnTo>
                  <a:lnTo>
                    <a:pt x="3712547" y="5192630"/>
                  </a:lnTo>
                  <a:lnTo>
                    <a:pt x="3712547" y="5192630"/>
                  </a:lnTo>
                  <a:close/>
                  <a:moveTo>
                    <a:pt x="4452556" y="5192630"/>
                  </a:moveTo>
                  <a:lnTo>
                    <a:pt x="5180330" y="5192630"/>
                  </a:lnTo>
                  <a:lnTo>
                    <a:pt x="5180330" y="5920321"/>
                  </a:lnTo>
                  <a:lnTo>
                    <a:pt x="4452556" y="5920321"/>
                  </a:lnTo>
                  <a:lnTo>
                    <a:pt x="4452556" y="5192630"/>
                  </a:lnTo>
                  <a:close/>
                  <a:moveTo>
                    <a:pt x="5192649" y="5192630"/>
                  </a:moveTo>
                  <a:lnTo>
                    <a:pt x="5920359" y="5192630"/>
                  </a:lnTo>
                  <a:lnTo>
                    <a:pt x="5920359" y="5920321"/>
                  </a:lnTo>
                  <a:lnTo>
                    <a:pt x="5192649" y="5920321"/>
                  </a:lnTo>
                  <a:lnTo>
                    <a:pt x="5192649" y="5192630"/>
                  </a:lnTo>
                  <a:close/>
                  <a:moveTo>
                    <a:pt x="5932678" y="5192630"/>
                  </a:moveTo>
                  <a:lnTo>
                    <a:pt x="6660388" y="5192630"/>
                  </a:lnTo>
                  <a:lnTo>
                    <a:pt x="6660388" y="5920321"/>
                  </a:lnTo>
                  <a:lnTo>
                    <a:pt x="5932678" y="5920321"/>
                  </a:lnTo>
                  <a:lnTo>
                    <a:pt x="5932678" y="5192630"/>
                  </a:lnTo>
                  <a:close/>
                  <a:moveTo>
                    <a:pt x="5932678" y="5180298"/>
                  </a:moveTo>
                  <a:lnTo>
                    <a:pt x="5932678" y="4452589"/>
                  </a:lnTo>
                  <a:lnTo>
                    <a:pt x="6660388" y="4452589"/>
                  </a:lnTo>
                  <a:lnTo>
                    <a:pt x="6660388" y="5180298"/>
                  </a:lnTo>
                  <a:lnTo>
                    <a:pt x="5932678" y="5180298"/>
                  </a:lnTo>
                  <a:close/>
                  <a:moveTo>
                    <a:pt x="6672707" y="4452589"/>
                  </a:moveTo>
                  <a:lnTo>
                    <a:pt x="7400418" y="4452589"/>
                  </a:lnTo>
                  <a:lnTo>
                    <a:pt x="7400418" y="5180298"/>
                  </a:lnTo>
                  <a:lnTo>
                    <a:pt x="6672707" y="5180298"/>
                  </a:lnTo>
                  <a:lnTo>
                    <a:pt x="6672707" y="4452589"/>
                  </a:lnTo>
                  <a:close/>
                  <a:moveTo>
                    <a:pt x="6672707" y="4440257"/>
                  </a:moveTo>
                  <a:lnTo>
                    <a:pt x="6672707" y="3712547"/>
                  </a:lnTo>
                  <a:lnTo>
                    <a:pt x="7400418" y="3712547"/>
                  </a:lnTo>
                  <a:lnTo>
                    <a:pt x="7400418" y="4440257"/>
                  </a:lnTo>
                  <a:lnTo>
                    <a:pt x="6672707" y="4440257"/>
                  </a:lnTo>
                  <a:close/>
                  <a:moveTo>
                    <a:pt x="6672707" y="3700215"/>
                  </a:moveTo>
                  <a:lnTo>
                    <a:pt x="6672707" y="2972505"/>
                  </a:lnTo>
                  <a:lnTo>
                    <a:pt x="7400418" y="2972505"/>
                  </a:lnTo>
                  <a:lnTo>
                    <a:pt x="7400418" y="3700215"/>
                  </a:lnTo>
                  <a:lnTo>
                    <a:pt x="6672707" y="3700215"/>
                  </a:lnTo>
                  <a:close/>
                  <a:moveTo>
                    <a:pt x="6672707" y="2960173"/>
                  </a:moveTo>
                  <a:lnTo>
                    <a:pt x="6672707" y="2232463"/>
                  </a:lnTo>
                  <a:lnTo>
                    <a:pt x="7400418" y="2232463"/>
                  </a:lnTo>
                  <a:lnTo>
                    <a:pt x="7400418" y="2960173"/>
                  </a:lnTo>
                  <a:lnTo>
                    <a:pt x="6672707" y="2960173"/>
                  </a:lnTo>
                  <a:close/>
                  <a:moveTo>
                    <a:pt x="6672707" y="2220125"/>
                  </a:moveTo>
                  <a:lnTo>
                    <a:pt x="6672707" y="1492415"/>
                  </a:lnTo>
                  <a:lnTo>
                    <a:pt x="7400418" y="1492415"/>
                  </a:lnTo>
                  <a:lnTo>
                    <a:pt x="7400418" y="2220125"/>
                  </a:lnTo>
                  <a:lnTo>
                    <a:pt x="6672707" y="2220125"/>
                  </a:lnTo>
                  <a:close/>
                  <a:moveTo>
                    <a:pt x="6672707" y="1480084"/>
                  </a:moveTo>
                  <a:lnTo>
                    <a:pt x="6672707" y="752373"/>
                  </a:lnTo>
                  <a:lnTo>
                    <a:pt x="7400418" y="752373"/>
                  </a:lnTo>
                  <a:lnTo>
                    <a:pt x="7400418" y="1480084"/>
                  </a:lnTo>
                  <a:lnTo>
                    <a:pt x="6672707" y="1480084"/>
                  </a:lnTo>
                  <a:close/>
                  <a:moveTo>
                    <a:pt x="12332" y="12332"/>
                  </a:moveTo>
                  <a:lnTo>
                    <a:pt x="740042" y="12332"/>
                  </a:lnTo>
                  <a:lnTo>
                    <a:pt x="740042" y="740042"/>
                  </a:lnTo>
                  <a:lnTo>
                    <a:pt x="12332" y="740042"/>
                  </a:lnTo>
                  <a:lnTo>
                    <a:pt x="12332" y="12332"/>
                  </a:lnTo>
                  <a:close/>
                  <a:moveTo>
                    <a:pt x="12332" y="752373"/>
                  </a:moveTo>
                  <a:lnTo>
                    <a:pt x="740042" y="752373"/>
                  </a:lnTo>
                  <a:lnTo>
                    <a:pt x="740042" y="1480084"/>
                  </a:lnTo>
                  <a:lnTo>
                    <a:pt x="12332" y="1480084"/>
                  </a:lnTo>
                  <a:lnTo>
                    <a:pt x="12332" y="752373"/>
                  </a:lnTo>
                  <a:close/>
                  <a:moveTo>
                    <a:pt x="12332" y="1492422"/>
                  </a:moveTo>
                  <a:lnTo>
                    <a:pt x="740042" y="1492422"/>
                  </a:lnTo>
                  <a:lnTo>
                    <a:pt x="740042" y="2220132"/>
                  </a:lnTo>
                  <a:lnTo>
                    <a:pt x="12332" y="2220132"/>
                  </a:lnTo>
                  <a:lnTo>
                    <a:pt x="12332" y="1492422"/>
                  </a:lnTo>
                  <a:close/>
                  <a:moveTo>
                    <a:pt x="12332" y="2232463"/>
                  </a:moveTo>
                  <a:lnTo>
                    <a:pt x="740042" y="2232463"/>
                  </a:lnTo>
                  <a:lnTo>
                    <a:pt x="740042" y="2960173"/>
                  </a:lnTo>
                  <a:lnTo>
                    <a:pt x="12332" y="2960173"/>
                  </a:lnTo>
                  <a:lnTo>
                    <a:pt x="12332" y="2232463"/>
                  </a:lnTo>
                  <a:close/>
                  <a:moveTo>
                    <a:pt x="12332" y="2972505"/>
                  </a:moveTo>
                  <a:lnTo>
                    <a:pt x="740042" y="2972505"/>
                  </a:lnTo>
                  <a:lnTo>
                    <a:pt x="740042" y="3700215"/>
                  </a:lnTo>
                  <a:lnTo>
                    <a:pt x="12332" y="3700215"/>
                  </a:lnTo>
                  <a:lnTo>
                    <a:pt x="12332" y="2972505"/>
                  </a:lnTo>
                  <a:close/>
                  <a:moveTo>
                    <a:pt x="12332" y="3712547"/>
                  </a:moveTo>
                  <a:lnTo>
                    <a:pt x="740042" y="3712547"/>
                  </a:lnTo>
                  <a:lnTo>
                    <a:pt x="740042" y="4440257"/>
                  </a:lnTo>
                  <a:lnTo>
                    <a:pt x="12332" y="4440257"/>
                  </a:lnTo>
                  <a:lnTo>
                    <a:pt x="12332" y="3712547"/>
                  </a:lnTo>
                  <a:close/>
                  <a:moveTo>
                    <a:pt x="12332" y="4452589"/>
                  </a:moveTo>
                  <a:lnTo>
                    <a:pt x="740042" y="4452589"/>
                  </a:lnTo>
                  <a:lnTo>
                    <a:pt x="740042" y="5180298"/>
                  </a:lnTo>
                  <a:lnTo>
                    <a:pt x="12332" y="5180298"/>
                  </a:lnTo>
                  <a:lnTo>
                    <a:pt x="12332" y="4452589"/>
                  </a:lnTo>
                  <a:close/>
                  <a:moveTo>
                    <a:pt x="12332" y="5192630"/>
                  </a:moveTo>
                  <a:lnTo>
                    <a:pt x="740042" y="5192630"/>
                  </a:lnTo>
                  <a:lnTo>
                    <a:pt x="740042" y="5920321"/>
                  </a:lnTo>
                  <a:lnTo>
                    <a:pt x="12332" y="5920321"/>
                  </a:lnTo>
                  <a:lnTo>
                    <a:pt x="12332" y="5192630"/>
                  </a:lnTo>
                  <a:close/>
                  <a:moveTo>
                    <a:pt x="6672707" y="5920321"/>
                  </a:moveTo>
                  <a:lnTo>
                    <a:pt x="6672707" y="5192630"/>
                  </a:lnTo>
                  <a:lnTo>
                    <a:pt x="7400418" y="5192630"/>
                  </a:lnTo>
                  <a:lnTo>
                    <a:pt x="7400418" y="5920321"/>
                  </a:lnTo>
                  <a:lnTo>
                    <a:pt x="6672707" y="5920321"/>
                  </a:lnTo>
                  <a:close/>
                </a:path>
              </a:pathLst>
            </a:custGeom>
            <a:solidFill>
              <a:srgbClr val="C5BAFF"/>
            </a:solidFill>
            <a:ln w="6350" cap="flat">
              <a:solidFill>
                <a:srgbClr val="BBADEF"/>
              </a:solidFill>
              <a:prstDash val="solid"/>
              <a:miter/>
            </a:ln>
          </p:spPr>
          <p:txBody>
            <a:bodyPr rtlCol="0" anchor="ctr"/>
            <a:lstStyle/>
            <a:p>
              <a:endParaRPr lang="en-US"/>
            </a:p>
          </p:txBody>
        </p:sp>
        <p:grpSp>
          <p:nvGrpSpPr>
            <p:cNvPr id="175" name="Graphic 170" descr="A desktop with a ruler and various office supplies">
              <a:extLst>
                <a:ext uri="{FF2B5EF4-FFF2-40B4-BE49-F238E27FC236}">
                  <a16:creationId xmlns:a16="http://schemas.microsoft.com/office/drawing/2014/main" id="{2566BC3C-290A-17B8-542C-6831F58E2753}"/>
                </a:ext>
              </a:extLst>
            </p:cNvPr>
            <p:cNvGrpSpPr/>
            <p:nvPr/>
          </p:nvGrpSpPr>
          <p:grpSpPr>
            <a:xfrm>
              <a:off x="19433009" y="4139463"/>
              <a:ext cx="296494" cy="2575528"/>
              <a:chOff x="19433009" y="4139463"/>
              <a:chExt cx="296494" cy="2575528"/>
            </a:xfrm>
            <a:solidFill>
              <a:srgbClr val="C5BAFF"/>
            </a:solidFill>
          </p:grpSpPr>
          <p:sp>
            <p:nvSpPr>
              <p:cNvPr id="176" name="Freeform: Shape 175">
                <a:extLst>
                  <a:ext uri="{FF2B5EF4-FFF2-40B4-BE49-F238E27FC236}">
                    <a16:creationId xmlns:a16="http://schemas.microsoft.com/office/drawing/2014/main" id="{0FC224C6-BE8D-A37B-E9EF-043801DF9AFE}"/>
                  </a:ext>
                </a:extLst>
              </p:cNvPr>
              <p:cNvSpPr/>
              <p:nvPr/>
            </p:nvSpPr>
            <p:spPr>
              <a:xfrm>
                <a:off x="19451049" y="6601904"/>
                <a:ext cx="168230" cy="113087"/>
              </a:xfrm>
              <a:custGeom>
                <a:avLst/>
                <a:gdLst>
                  <a:gd name="connsiteX0" fmla="*/ 0 w 168230"/>
                  <a:gd name="connsiteY0" fmla="*/ 0 h 113087"/>
                  <a:gd name="connsiteX1" fmla="*/ 168230 w 168230"/>
                  <a:gd name="connsiteY1" fmla="*/ 0 h 113087"/>
                  <a:gd name="connsiteX2" fmla="*/ 168230 w 168230"/>
                  <a:gd name="connsiteY2" fmla="*/ 113087 h 113087"/>
                  <a:gd name="connsiteX3" fmla="*/ 0 w 168230"/>
                  <a:gd name="connsiteY3" fmla="*/ 113087 h 113087"/>
                </a:gdLst>
                <a:ahLst/>
                <a:cxnLst>
                  <a:cxn ang="0">
                    <a:pos x="connsiteX0" y="connsiteY0"/>
                  </a:cxn>
                  <a:cxn ang="0">
                    <a:pos x="connsiteX1" y="connsiteY1"/>
                  </a:cxn>
                  <a:cxn ang="0">
                    <a:pos x="connsiteX2" y="connsiteY2"/>
                  </a:cxn>
                  <a:cxn ang="0">
                    <a:pos x="connsiteX3" y="connsiteY3"/>
                  </a:cxn>
                </a:cxnLst>
                <a:rect l="l" t="t" r="r" b="b"/>
                <a:pathLst>
                  <a:path w="168230" h="113087">
                    <a:moveTo>
                      <a:pt x="0" y="0"/>
                    </a:moveTo>
                    <a:lnTo>
                      <a:pt x="168230" y="0"/>
                    </a:lnTo>
                    <a:lnTo>
                      <a:pt x="168230" y="113087"/>
                    </a:lnTo>
                    <a:lnTo>
                      <a:pt x="0" y="113087"/>
                    </a:lnTo>
                    <a:close/>
                  </a:path>
                </a:pathLst>
              </a:custGeom>
              <a:grpFill/>
              <a:ln w="6350" cap="flat">
                <a:solidFill>
                  <a:srgbClr val="BBADEF"/>
                </a:soli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FE712BB-9B5D-1DC1-F17B-506ABF1050BA}"/>
                  </a:ext>
                </a:extLst>
              </p:cNvPr>
              <p:cNvSpPr/>
              <p:nvPr/>
            </p:nvSpPr>
            <p:spPr>
              <a:xfrm>
                <a:off x="19433491" y="4326890"/>
                <a:ext cx="203511" cy="2319464"/>
              </a:xfrm>
              <a:custGeom>
                <a:avLst/>
                <a:gdLst>
                  <a:gd name="connsiteX0" fmla="*/ 203511 w 203511"/>
                  <a:gd name="connsiteY0" fmla="*/ 2319465 h 2319464"/>
                  <a:gd name="connsiteX1" fmla="*/ 0 w 203511"/>
                  <a:gd name="connsiteY1" fmla="*/ 2319465 h 2319464"/>
                  <a:gd name="connsiteX2" fmla="*/ 0 w 203511"/>
                  <a:gd name="connsiteY2" fmla="*/ 25082 h 2319464"/>
                  <a:gd name="connsiteX3" fmla="*/ 101302 w 203511"/>
                  <a:gd name="connsiteY3" fmla="*/ 0 h 2319464"/>
                  <a:gd name="connsiteX4" fmla="*/ 203511 w 203511"/>
                  <a:gd name="connsiteY4" fmla="*/ 25241 h 2319464"/>
                  <a:gd name="connsiteX5" fmla="*/ 203511 w 203511"/>
                  <a:gd name="connsiteY5" fmla="*/ 2319465 h 23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511" h="2319464">
                    <a:moveTo>
                      <a:pt x="203511" y="2319465"/>
                    </a:moveTo>
                    <a:lnTo>
                      <a:pt x="0" y="2319465"/>
                    </a:lnTo>
                    <a:lnTo>
                      <a:pt x="0" y="25082"/>
                    </a:lnTo>
                    <a:cubicBezTo>
                      <a:pt x="0" y="25082"/>
                      <a:pt x="27324" y="0"/>
                      <a:pt x="101302" y="0"/>
                    </a:cubicBezTo>
                    <a:cubicBezTo>
                      <a:pt x="175279" y="0"/>
                      <a:pt x="203511" y="25241"/>
                      <a:pt x="203511" y="25241"/>
                    </a:cubicBezTo>
                    <a:lnTo>
                      <a:pt x="203511" y="2319465"/>
                    </a:lnTo>
                    <a:close/>
                  </a:path>
                </a:pathLst>
              </a:custGeom>
              <a:grpFill/>
              <a:ln w="6350" cap="flat">
                <a:solidFill>
                  <a:srgbClr val="BBADEF"/>
                </a:soli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67B8527-2C46-F475-9F8B-ED442DF70C53}"/>
                  </a:ext>
                </a:extLst>
              </p:cNvPr>
              <p:cNvSpPr/>
              <p:nvPr/>
            </p:nvSpPr>
            <p:spPr>
              <a:xfrm>
                <a:off x="19433009" y="5014112"/>
                <a:ext cx="204470" cy="65932"/>
              </a:xfrm>
              <a:custGeom>
                <a:avLst/>
                <a:gdLst>
                  <a:gd name="connsiteX0" fmla="*/ 0 w 204470"/>
                  <a:gd name="connsiteY0" fmla="*/ 0 h 65932"/>
                  <a:gd name="connsiteX1" fmla="*/ 204470 w 204470"/>
                  <a:gd name="connsiteY1" fmla="*/ 0 h 65932"/>
                  <a:gd name="connsiteX2" fmla="*/ 204470 w 204470"/>
                  <a:gd name="connsiteY2" fmla="*/ 65932 h 65932"/>
                  <a:gd name="connsiteX3" fmla="*/ 0 w 204470"/>
                  <a:gd name="connsiteY3" fmla="*/ 65932 h 65932"/>
                </a:gdLst>
                <a:ahLst/>
                <a:cxnLst>
                  <a:cxn ang="0">
                    <a:pos x="connsiteX0" y="connsiteY0"/>
                  </a:cxn>
                  <a:cxn ang="0">
                    <a:pos x="connsiteX1" y="connsiteY1"/>
                  </a:cxn>
                  <a:cxn ang="0">
                    <a:pos x="connsiteX2" y="connsiteY2"/>
                  </a:cxn>
                  <a:cxn ang="0">
                    <a:pos x="connsiteX3" y="connsiteY3"/>
                  </a:cxn>
                </a:cxnLst>
                <a:rect l="l" t="t" r="r" b="b"/>
                <a:pathLst>
                  <a:path w="204470" h="65932">
                    <a:moveTo>
                      <a:pt x="0" y="0"/>
                    </a:moveTo>
                    <a:lnTo>
                      <a:pt x="204470" y="0"/>
                    </a:lnTo>
                    <a:lnTo>
                      <a:pt x="204470" y="65932"/>
                    </a:lnTo>
                    <a:lnTo>
                      <a:pt x="0" y="65932"/>
                    </a:lnTo>
                    <a:close/>
                  </a:path>
                </a:pathLst>
              </a:custGeom>
              <a:grpFill/>
              <a:ln w="6350" cap="flat">
                <a:solidFill>
                  <a:srgbClr val="BBADEF"/>
                </a:soli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F275A98-BECF-F3D3-4FD4-96A4E83632CC}"/>
                  </a:ext>
                </a:extLst>
              </p:cNvPr>
              <p:cNvSpPr/>
              <p:nvPr/>
            </p:nvSpPr>
            <p:spPr>
              <a:xfrm>
                <a:off x="19433009" y="5113826"/>
                <a:ext cx="204470" cy="12395"/>
              </a:xfrm>
              <a:custGeom>
                <a:avLst/>
                <a:gdLst>
                  <a:gd name="connsiteX0" fmla="*/ 0 w 204470"/>
                  <a:gd name="connsiteY0" fmla="*/ 0 h 12395"/>
                  <a:gd name="connsiteX1" fmla="*/ 204470 w 204470"/>
                  <a:gd name="connsiteY1" fmla="*/ 0 h 12395"/>
                  <a:gd name="connsiteX2" fmla="*/ 204470 w 204470"/>
                  <a:gd name="connsiteY2" fmla="*/ 12396 h 12395"/>
                  <a:gd name="connsiteX3" fmla="*/ 0 w 204470"/>
                  <a:gd name="connsiteY3" fmla="*/ 12396 h 12395"/>
                </a:gdLst>
                <a:ahLst/>
                <a:cxnLst>
                  <a:cxn ang="0">
                    <a:pos x="connsiteX0" y="connsiteY0"/>
                  </a:cxn>
                  <a:cxn ang="0">
                    <a:pos x="connsiteX1" y="connsiteY1"/>
                  </a:cxn>
                  <a:cxn ang="0">
                    <a:pos x="connsiteX2" y="connsiteY2"/>
                  </a:cxn>
                  <a:cxn ang="0">
                    <a:pos x="connsiteX3" y="connsiteY3"/>
                  </a:cxn>
                </a:cxnLst>
                <a:rect l="l" t="t" r="r" b="b"/>
                <a:pathLst>
                  <a:path w="204470" h="12395">
                    <a:moveTo>
                      <a:pt x="0" y="0"/>
                    </a:moveTo>
                    <a:lnTo>
                      <a:pt x="204470" y="0"/>
                    </a:lnTo>
                    <a:lnTo>
                      <a:pt x="204470" y="12396"/>
                    </a:lnTo>
                    <a:lnTo>
                      <a:pt x="0" y="12396"/>
                    </a:lnTo>
                    <a:close/>
                  </a:path>
                </a:pathLst>
              </a:custGeom>
              <a:grpFill/>
              <a:ln w="6350" cap="flat">
                <a:solidFill>
                  <a:srgbClr val="BBADEF"/>
                </a:soli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0791EFB-BCD2-16EF-4B2B-13034860F393}"/>
                  </a:ext>
                </a:extLst>
              </p:cNvPr>
              <p:cNvSpPr/>
              <p:nvPr/>
            </p:nvSpPr>
            <p:spPr>
              <a:xfrm>
                <a:off x="19433491" y="4139463"/>
                <a:ext cx="296011" cy="934720"/>
              </a:xfrm>
              <a:custGeom>
                <a:avLst/>
                <a:gdLst>
                  <a:gd name="connsiteX0" fmla="*/ 240513 w 296011"/>
                  <a:gd name="connsiteY0" fmla="*/ 157258 h 934720"/>
                  <a:gd name="connsiteX1" fmla="*/ 240513 w 296011"/>
                  <a:gd name="connsiteY1" fmla="*/ 157258 h 934720"/>
                  <a:gd name="connsiteX2" fmla="*/ 203511 w 296011"/>
                  <a:gd name="connsiteY2" fmla="*/ 157258 h 934720"/>
                  <a:gd name="connsiteX3" fmla="*/ 203511 w 296011"/>
                  <a:gd name="connsiteY3" fmla="*/ 0 h 934720"/>
                  <a:gd name="connsiteX4" fmla="*/ 0 w 296011"/>
                  <a:gd name="connsiteY4" fmla="*/ 0 h 934720"/>
                  <a:gd name="connsiteX5" fmla="*/ 0 w 296011"/>
                  <a:gd name="connsiteY5" fmla="*/ 212763 h 934720"/>
                  <a:gd name="connsiteX6" fmla="*/ 240513 w 296011"/>
                  <a:gd name="connsiteY6" fmla="*/ 212763 h 934720"/>
                  <a:gd name="connsiteX7" fmla="*/ 240513 w 296011"/>
                  <a:gd name="connsiteY7" fmla="*/ 879221 h 934720"/>
                  <a:gd name="connsiteX8" fmla="*/ 296012 w 296011"/>
                  <a:gd name="connsiteY8" fmla="*/ 934720 h 934720"/>
                  <a:gd name="connsiteX9" fmla="*/ 296012 w 296011"/>
                  <a:gd name="connsiteY9" fmla="*/ 212770 h 934720"/>
                  <a:gd name="connsiteX10" fmla="*/ 240513 w 296011"/>
                  <a:gd name="connsiteY10" fmla="*/ 157258 h 9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11" h="934720">
                    <a:moveTo>
                      <a:pt x="240513" y="157258"/>
                    </a:moveTo>
                    <a:lnTo>
                      <a:pt x="240513" y="157258"/>
                    </a:lnTo>
                    <a:lnTo>
                      <a:pt x="203511" y="157258"/>
                    </a:lnTo>
                    <a:lnTo>
                      <a:pt x="203511" y="0"/>
                    </a:lnTo>
                    <a:lnTo>
                      <a:pt x="0" y="0"/>
                    </a:lnTo>
                    <a:lnTo>
                      <a:pt x="0" y="212763"/>
                    </a:lnTo>
                    <a:lnTo>
                      <a:pt x="240513" y="212763"/>
                    </a:lnTo>
                    <a:lnTo>
                      <a:pt x="240513" y="879221"/>
                    </a:lnTo>
                    <a:cubicBezTo>
                      <a:pt x="240513" y="909873"/>
                      <a:pt x="265360" y="934720"/>
                      <a:pt x="296012" y="934720"/>
                    </a:cubicBezTo>
                    <a:lnTo>
                      <a:pt x="296012" y="212770"/>
                    </a:lnTo>
                    <a:cubicBezTo>
                      <a:pt x="296012" y="182106"/>
                      <a:pt x="271164" y="157258"/>
                      <a:pt x="240513" y="157258"/>
                    </a:cubicBezTo>
                    <a:close/>
                  </a:path>
                </a:pathLst>
              </a:custGeom>
              <a:grpFill/>
              <a:ln w="6350" cap="flat">
                <a:solidFill>
                  <a:srgbClr val="BBADEF"/>
                </a:solidFill>
                <a:prstDash val="solid"/>
                <a:miter/>
              </a:ln>
            </p:spPr>
            <p:txBody>
              <a:bodyPr rtlCol="0" anchor="ctr"/>
              <a:lstStyle/>
              <a:p>
                <a:endParaRPr lang="en-US"/>
              </a:p>
            </p:txBody>
          </p:sp>
        </p:grpSp>
        <p:grpSp>
          <p:nvGrpSpPr>
            <p:cNvPr id="181" name="Graphic 170" descr="A desktop with a ruler and various office supplies">
              <a:extLst>
                <a:ext uri="{FF2B5EF4-FFF2-40B4-BE49-F238E27FC236}">
                  <a16:creationId xmlns:a16="http://schemas.microsoft.com/office/drawing/2014/main" id="{C362BED0-AB9F-1E22-9034-D39817C3D0BC}"/>
                </a:ext>
              </a:extLst>
            </p:cNvPr>
            <p:cNvGrpSpPr/>
            <p:nvPr/>
          </p:nvGrpSpPr>
          <p:grpSpPr>
            <a:xfrm>
              <a:off x="15606378" y="3498094"/>
              <a:ext cx="2978670" cy="2978651"/>
              <a:chOff x="15606378" y="3498094"/>
              <a:chExt cx="2978670" cy="2978651"/>
            </a:xfrm>
            <a:solidFill>
              <a:srgbClr val="C5BAFF"/>
            </a:solidFill>
          </p:grpSpPr>
          <p:sp>
            <p:nvSpPr>
              <p:cNvPr id="182" name="Freeform: Shape 181">
                <a:extLst>
                  <a:ext uri="{FF2B5EF4-FFF2-40B4-BE49-F238E27FC236}">
                    <a16:creationId xmlns:a16="http://schemas.microsoft.com/office/drawing/2014/main" id="{87CFC34A-745F-094C-ED32-A87E4C3496F3}"/>
                  </a:ext>
                </a:extLst>
              </p:cNvPr>
              <p:cNvSpPr/>
              <p:nvPr/>
            </p:nvSpPr>
            <p:spPr>
              <a:xfrm>
                <a:off x="15606378" y="3498094"/>
                <a:ext cx="2978670" cy="2978651"/>
              </a:xfrm>
              <a:custGeom>
                <a:avLst/>
                <a:gdLst>
                  <a:gd name="connsiteX0" fmla="*/ 0 w 2978670"/>
                  <a:gd name="connsiteY0" fmla="*/ 2978652 h 2978651"/>
                  <a:gd name="connsiteX1" fmla="*/ 2978671 w 2978670"/>
                  <a:gd name="connsiteY1" fmla="*/ 2978652 h 2978651"/>
                  <a:gd name="connsiteX2" fmla="*/ 2978671 w 2978670"/>
                  <a:gd name="connsiteY2" fmla="*/ 0 h 2978651"/>
                  <a:gd name="connsiteX3" fmla="*/ 0 w 2978670"/>
                  <a:gd name="connsiteY3" fmla="*/ 2978652 h 2978651"/>
                  <a:gd name="connsiteX4" fmla="*/ 2402739 w 2978670"/>
                  <a:gd name="connsiteY4" fmla="*/ 2429809 h 2978651"/>
                  <a:gd name="connsiteX5" fmla="*/ 1326775 w 2978670"/>
                  <a:gd name="connsiteY5" fmla="*/ 2429085 h 2978651"/>
                  <a:gd name="connsiteX6" fmla="*/ 1326014 w 2978670"/>
                  <a:gd name="connsiteY6" fmla="*/ 2429809 h 2978651"/>
                  <a:gd name="connsiteX7" fmla="*/ 1326775 w 2978670"/>
                  <a:gd name="connsiteY7" fmla="*/ 2429085 h 2978651"/>
                  <a:gd name="connsiteX8" fmla="*/ 2402739 w 2978670"/>
                  <a:gd name="connsiteY8" fmla="*/ 1418419 h 2978651"/>
                  <a:gd name="connsiteX9" fmla="*/ 2402739 w 2978670"/>
                  <a:gd name="connsiteY9" fmla="*/ 2429809 h 29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8670" h="2978651">
                    <a:moveTo>
                      <a:pt x="0" y="2978652"/>
                    </a:moveTo>
                    <a:lnTo>
                      <a:pt x="2978671" y="2978652"/>
                    </a:lnTo>
                    <a:lnTo>
                      <a:pt x="2978671" y="0"/>
                    </a:lnTo>
                    <a:lnTo>
                      <a:pt x="0" y="2978652"/>
                    </a:lnTo>
                    <a:close/>
                    <a:moveTo>
                      <a:pt x="2402739" y="2429809"/>
                    </a:moveTo>
                    <a:cubicBezTo>
                      <a:pt x="2402739" y="2429809"/>
                      <a:pt x="1357884" y="2417979"/>
                      <a:pt x="1326775" y="2429085"/>
                    </a:cubicBezTo>
                    <a:lnTo>
                      <a:pt x="1326014" y="2429809"/>
                    </a:lnTo>
                    <a:cubicBezTo>
                      <a:pt x="1325759" y="2429555"/>
                      <a:pt x="1326134" y="2429313"/>
                      <a:pt x="1326775" y="2429085"/>
                    </a:cubicBezTo>
                    <a:lnTo>
                      <a:pt x="2402739" y="1418419"/>
                    </a:lnTo>
                    <a:lnTo>
                      <a:pt x="2402739" y="2429809"/>
                    </a:lnTo>
                    <a:close/>
                  </a:path>
                </a:pathLst>
              </a:custGeom>
              <a:grpFill/>
              <a:ln w="6350" cap="flat">
                <a:solidFill>
                  <a:srgbClr val="BBADEF"/>
                </a:solidFill>
                <a:prstDash val="solid"/>
                <a:miter/>
              </a:ln>
            </p:spPr>
            <p:txBody>
              <a:bodyPr rtlCol="0" anchor="ctr"/>
              <a:lstStyle/>
              <a:p>
                <a:endParaRPr lang="en-US"/>
              </a:p>
            </p:txBody>
          </p:sp>
          <p:grpSp>
            <p:nvGrpSpPr>
              <p:cNvPr id="183" name="Graphic 170" descr="A desktop with a ruler and various office supplies">
                <a:extLst>
                  <a:ext uri="{FF2B5EF4-FFF2-40B4-BE49-F238E27FC236}">
                    <a16:creationId xmlns:a16="http://schemas.microsoft.com/office/drawing/2014/main" id="{708A99FF-E94B-4A5E-10AF-443F0ACEB61D}"/>
                  </a:ext>
                </a:extLst>
              </p:cNvPr>
              <p:cNvGrpSpPr/>
              <p:nvPr/>
            </p:nvGrpSpPr>
            <p:grpSpPr>
              <a:xfrm>
                <a:off x="18387704" y="3713943"/>
                <a:ext cx="197345" cy="2664072"/>
                <a:chOff x="18387704" y="3713943"/>
                <a:chExt cx="197345" cy="2664072"/>
              </a:xfrm>
              <a:grpFill/>
            </p:grpSpPr>
            <p:sp>
              <p:nvSpPr>
                <p:cNvPr id="184" name="Freeform: Shape 183">
                  <a:extLst>
                    <a:ext uri="{FF2B5EF4-FFF2-40B4-BE49-F238E27FC236}">
                      <a16:creationId xmlns:a16="http://schemas.microsoft.com/office/drawing/2014/main" id="{161BDCBF-BC0B-18C2-6716-01B852D9FDAB}"/>
                    </a:ext>
                  </a:extLst>
                </p:cNvPr>
                <p:cNvSpPr/>
                <p:nvPr/>
              </p:nvSpPr>
              <p:spPr>
                <a:xfrm>
                  <a:off x="18474038" y="371394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2882D78-1986-AEE1-4AF0-68557B8466D9}"/>
                    </a:ext>
                  </a:extLst>
                </p:cNvPr>
                <p:cNvSpPr/>
                <p:nvPr/>
              </p:nvSpPr>
              <p:spPr>
                <a:xfrm>
                  <a:off x="18474038" y="3775608"/>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EBA3578-82B6-FC26-0789-ED397285CBA8}"/>
                    </a:ext>
                  </a:extLst>
                </p:cNvPr>
                <p:cNvSpPr/>
                <p:nvPr/>
              </p:nvSpPr>
              <p:spPr>
                <a:xfrm>
                  <a:off x="18474038" y="383727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2C3C2FB-155A-E98D-F484-B564F4660231}"/>
                    </a:ext>
                  </a:extLst>
                </p:cNvPr>
                <p:cNvSpPr/>
                <p:nvPr/>
              </p:nvSpPr>
              <p:spPr>
                <a:xfrm>
                  <a:off x="18387704" y="389894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EC791B6-71D1-6656-4242-88114D09878A}"/>
                    </a:ext>
                  </a:extLst>
                </p:cNvPr>
                <p:cNvSpPr/>
                <p:nvPr/>
              </p:nvSpPr>
              <p:spPr>
                <a:xfrm>
                  <a:off x="18474038" y="396060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1B70280-1608-7C32-4B96-6C689F83C78C}"/>
                    </a:ext>
                  </a:extLst>
                </p:cNvPr>
                <p:cNvSpPr/>
                <p:nvPr/>
              </p:nvSpPr>
              <p:spPr>
                <a:xfrm>
                  <a:off x="18474038" y="4022280"/>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4B61F62-8D2D-C37D-D51F-D12371131156}"/>
                    </a:ext>
                  </a:extLst>
                </p:cNvPr>
                <p:cNvSpPr/>
                <p:nvPr/>
              </p:nvSpPr>
              <p:spPr>
                <a:xfrm>
                  <a:off x="18474038" y="408394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B2EDD2A-3917-C515-74F6-D4DDD0EAB37E}"/>
                    </a:ext>
                  </a:extLst>
                </p:cNvPr>
                <p:cNvSpPr/>
                <p:nvPr/>
              </p:nvSpPr>
              <p:spPr>
                <a:xfrm>
                  <a:off x="18387704" y="4145616"/>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5339F17-0CC2-9CB1-5124-8CB951C0AC4D}"/>
                    </a:ext>
                  </a:extLst>
                </p:cNvPr>
                <p:cNvSpPr/>
                <p:nvPr/>
              </p:nvSpPr>
              <p:spPr>
                <a:xfrm>
                  <a:off x="18474038" y="420728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F3F25E1-9648-2D4C-7E5E-6A2E268A2880}"/>
                    </a:ext>
                  </a:extLst>
                </p:cNvPr>
                <p:cNvSpPr/>
                <p:nvPr/>
              </p:nvSpPr>
              <p:spPr>
                <a:xfrm>
                  <a:off x="18474038" y="4268946"/>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FAD635CF-B09C-060C-6D5F-DEB869FFC0F0}"/>
                    </a:ext>
                  </a:extLst>
                </p:cNvPr>
                <p:cNvSpPr/>
                <p:nvPr/>
              </p:nvSpPr>
              <p:spPr>
                <a:xfrm>
                  <a:off x="18474038" y="433061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C0DAD4E-E46C-CE6D-6334-F37383CA5C06}"/>
                    </a:ext>
                  </a:extLst>
                </p:cNvPr>
                <p:cNvSpPr/>
                <p:nvPr/>
              </p:nvSpPr>
              <p:spPr>
                <a:xfrm>
                  <a:off x="18387704" y="4392282"/>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3AAF1EF-5DD5-77DF-0F33-577DC69D1248}"/>
                    </a:ext>
                  </a:extLst>
                </p:cNvPr>
                <p:cNvSpPr/>
                <p:nvPr/>
              </p:nvSpPr>
              <p:spPr>
                <a:xfrm>
                  <a:off x="18474038" y="445395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B160908-8F0D-6F6A-03B8-E08B5C31CC76}"/>
                    </a:ext>
                  </a:extLst>
                </p:cNvPr>
                <p:cNvSpPr/>
                <p:nvPr/>
              </p:nvSpPr>
              <p:spPr>
                <a:xfrm>
                  <a:off x="18474038" y="4515624"/>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77F172E-5684-2989-8B14-9286467C1DE9}"/>
                    </a:ext>
                  </a:extLst>
                </p:cNvPr>
                <p:cNvSpPr/>
                <p:nvPr/>
              </p:nvSpPr>
              <p:spPr>
                <a:xfrm>
                  <a:off x="18474038" y="457728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CA245EE8-7927-F21C-1A64-EEB30FC0DDDE}"/>
                    </a:ext>
                  </a:extLst>
                </p:cNvPr>
                <p:cNvSpPr/>
                <p:nvPr/>
              </p:nvSpPr>
              <p:spPr>
                <a:xfrm>
                  <a:off x="18387704" y="4638960"/>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119190C-7B16-4661-00D6-A21DFC4C880B}"/>
                    </a:ext>
                  </a:extLst>
                </p:cNvPr>
                <p:cNvSpPr/>
                <p:nvPr/>
              </p:nvSpPr>
              <p:spPr>
                <a:xfrm>
                  <a:off x="18474038" y="470062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FE8A218D-CEED-D2C1-E454-83C68619C4EE}"/>
                    </a:ext>
                  </a:extLst>
                </p:cNvPr>
                <p:cNvSpPr/>
                <p:nvPr/>
              </p:nvSpPr>
              <p:spPr>
                <a:xfrm>
                  <a:off x="18474038" y="4762290"/>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A27A225-D58A-64DD-DE0C-C17F63B87BC5}"/>
                    </a:ext>
                  </a:extLst>
                </p:cNvPr>
                <p:cNvSpPr/>
                <p:nvPr/>
              </p:nvSpPr>
              <p:spPr>
                <a:xfrm>
                  <a:off x="18474038" y="4823961"/>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97FD3BD-E4D1-6C0A-9B27-5C98546D12CC}"/>
                    </a:ext>
                  </a:extLst>
                </p:cNvPr>
                <p:cNvSpPr/>
                <p:nvPr/>
              </p:nvSpPr>
              <p:spPr>
                <a:xfrm>
                  <a:off x="18387704" y="4885626"/>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9F9A994-26E0-E952-C98E-88D0BAD3A0DB}"/>
                    </a:ext>
                  </a:extLst>
                </p:cNvPr>
                <p:cNvSpPr/>
                <p:nvPr/>
              </p:nvSpPr>
              <p:spPr>
                <a:xfrm>
                  <a:off x="18474038" y="494729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5FBD3C9-8612-D75D-E9A3-04C4E1D8F712}"/>
                    </a:ext>
                  </a:extLst>
                </p:cNvPr>
                <p:cNvSpPr/>
                <p:nvPr/>
              </p:nvSpPr>
              <p:spPr>
                <a:xfrm>
                  <a:off x="18474038" y="5008962"/>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00548AF-8D21-E779-82AC-8FF95DF85ECD}"/>
                    </a:ext>
                  </a:extLst>
                </p:cNvPr>
                <p:cNvSpPr/>
                <p:nvPr/>
              </p:nvSpPr>
              <p:spPr>
                <a:xfrm>
                  <a:off x="18474038" y="507063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8E96454-FE16-DB7B-05DB-6C69116E8CC2}"/>
                    </a:ext>
                  </a:extLst>
                </p:cNvPr>
                <p:cNvSpPr/>
                <p:nvPr/>
              </p:nvSpPr>
              <p:spPr>
                <a:xfrm>
                  <a:off x="18387704" y="513230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1F3D0CB0-D474-2C90-8E51-05D6EDAF6C0B}"/>
                    </a:ext>
                  </a:extLst>
                </p:cNvPr>
                <p:cNvSpPr/>
                <p:nvPr/>
              </p:nvSpPr>
              <p:spPr>
                <a:xfrm>
                  <a:off x="18474038" y="519396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B6494CC-F107-B45D-29AE-083B02A6AD84}"/>
                    </a:ext>
                  </a:extLst>
                </p:cNvPr>
                <p:cNvSpPr/>
                <p:nvPr/>
              </p:nvSpPr>
              <p:spPr>
                <a:xfrm>
                  <a:off x="18474038" y="5255634"/>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CA56A7DE-4998-75FD-0751-AE59B4F8A61A}"/>
                    </a:ext>
                  </a:extLst>
                </p:cNvPr>
                <p:cNvSpPr/>
                <p:nvPr/>
              </p:nvSpPr>
              <p:spPr>
                <a:xfrm>
                  <a:off x="18474038" y="531729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3CE5544-EA9E-FBEF-B049-CCE7ABEA91FE}"/>
                    </a:ext>
                  </a:extLst>
                </p:cNvPr>
                <p:cNvSpPr/>
                <p:nvPr/>
              </p:nvSpPr>
              <p:spPr>
                <a:xfrm>
                  <a:off x="18387704" y="5378970"/>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888361D-5924-1AAB-0B4C-242A2B903220}"/>
                    </a:ext>
                  </a:extLst>
                </p:cNvPr>
                <p:cNvSpPr/>
                <p:nvPr/>
              </p:nvSpPr>
              <p:spPr>
                <a:xfrm>
                  <a:off x="18474038" y="544063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73D53E1-4F3B-D33F-A26B-0E7DA5431553}"/>
                    </a:ext>
                  </a:extLst>
                </p:cNvPr>
                <p:cNvSpPr/>
                <p:nvPr/>
              </p:nvSpPr>
              <p:spPr>
                <a:xfrm>
                  <a:off x="18474038" y="5502306"/>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0469AAF2-FA2E-7B76-9239-E6D788539564}"/>
                    </a:ext>
                  </a:extLst>
                </p:cNvPr>
                <p:cNvSpPr/>
                <p:nvPr/>
              </p:nvSpPr>
              <p:spPr>
                <a:xfrm>
                  <a:off x="18474038" y="556397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F3A04A0-747F-3A73-5515-BAC0C96A85D1}"/>
                    </a:ext>
                  </a:extLst>
                </p:cNvPr>
                <p:cNvSpPr/>
                <p:nvPr/>
              </p:nvSpPr>
              <p:spPr>
                <a:xfrm>
                  <a:off x="18387704" y="5625636"/>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0EBD2817-7D56-F9C3-7BCE-FF2BB5CBD8CF}"/>
                    </a:ext>
                  </a:extLst>
                </p:cNvPr>
                <p:cNvSpPr/>
                <p:nvPr/>
              </p:nvSpPr>
              <p:spPr>
                <a:xfrm>
                  <a:off x="18474038" y="568730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7986C0E-B967-74D7-8BCE-289DECD7AFD1}"/>
                    </a:ext>
                  </a:extLst>
                </p:cNvPr>
                <p:cNvSpPr/>
                <p:nvPr/>
              </p:nvSpPr>
              <p:spPr>
                <a:xfrm>
                  <a:off x="18474038" y="5748972"/>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580C316-A715-255B-CF49-80FFB5C60D62}"/>
                    </a:ext>
                  </a:extLst>
                </p:cNvPr>
                <p:cNvSpPr/>
                <p:nvPr/>
              </p:nvSpPr>
              <p:spPr>
                <a:xfrm>
                  <a:off x="18474038" y="5810643"/>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E91638F-1597-CA25-D1EE-801B83CD2D11}"/>
                    </a:ext>
                  </a:extLst>
                </p:cNvPr>
                <p:cNvSpPr/>
                <p:nvPr/>
              </p:nvSpPr>
              <p:spPr>
                <a:xfrm>
                  <a:off x="18387704" y="587231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CD8578F-BCFB-D7B5-C33A-F696826F3208}"/>
                    </a:ext>
                  </a:extLst>
                </p:cNvPr>
                <p:cNvSpPr/>
                <p:nvPr/>
              </p:nvSpPr>
              <p:spPr>
                <a:xfrm>
                  <a:off x="18474038" y="5933979"/>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F76DB63-4892-F7CF-0DAE-30D9F90FD493}"/>
                    </a:ext>
                  </a:extLst>
                </p:cNvPr>
                <p:cNvSpPr/>
                <p:nvPr/>
              </p:nvSpPr>
              <p:spPr>
                <a:xfrm>
                  <a:off x="18474038" y="5995650"/>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5942D20-AB12-3255-C3F0-C3F015C6678C}"/>
                    </a:ext>
                  </a:extLst>
                </p:cNvPr>
                <p:cNvSpPr/>
                <p:nvPr/>
              </p:nvSpPr>
              <p:spPr>
                <a:xfrm>
                  <a:off x="18474038" y="6057315"/>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428B840-728A-4FC4-B982-169656E42AEE}"/>
                    </a:ext>
                  </a:extLst>
                </p:cNvPr>
                <p:cNvSpPr/>
                <p:nvPr/>
              </p:nvSpPr>
              <p:spPr>
                <a:xfrm>
                  <a:off x="18387704" y="6118980"/>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AAD97F2B-7213-E166-198E-F143815A2219}"/>
                    </a:ext>
                  </a:extLst>
                </p:cNvPr>
                <p:cNvSpPr/>
                <p:nvPr/>
              </p:nvSpPr>
              <p:spPr>
                <a:xfrm>
                  <a:off x="18474038" y="6180651"/>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35761C2-E747-78E9-377A-29CEBAE4C975}"/>
                    </a:ext>
                  </a:extLst>
                </p:cNvPr>
                <p:cNvSpPr/>
                <p:nvPr/>
              </p:nvSpPr>
              <p:spPr>
                <a:xfrm>
                  <a:off x="18474038" y="6242316"/>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F3B8B3D0-3F8E-2181-2AA6-721A0FD6D049}"/>
                    </a:ext>
                  </a:extLst>
                </p:cNvPr>
                <p:cNvSpPr/>
                <p:nvPr/>
              </p:nvSpPr>
              <p:spPr>
                <a:xfrm>
                  <a:off x="18474038" y="6303987"/>
                  <a:ext cx="111004" cy="12331"/>
                </a:xfrm>
                <a:custGeom>
                  <a:avLst/>
                  <a:gdLst>
                    <a:gd name="connsiteX0" fmla="*/ 0 w 111004"/>
                    <a:gd name="connsiteY0" fmla="*/ 0 h 12331"/>
                    <a:gd name="connsiteX1" fmla="*/ 111004 w 111004"/>
                    <a:gd name="connsiteY1" fmla="*/ 0 h 12331"/>
                    <a:gd name="connsiteX2" fmla="*/ 111004 w 111004"/>
                    <a:gd name="connsiteY2" fmla="*/ 12332 h 12331"/>
                    <a:gd name="connsiteX3" fmla="*/ 0 w 111004"/>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11004" h="12331">
                      <a:moveTo>
                        <a:pt x="0" y="0"/>
                      </a:moveTo>
                      <a:lnTo>
                        <a:pt x="111004" y="0"/>
                      </a:lnTo>
                      <a:lnTo>
                        <a:pt x="111004" y="12332"/>
                      </a:lnTo>
                      <a:lnTo>
                        <a:pt x="0" y="12332"/>
                      </a:lnTo>
                      <a:close/>
                    </a:path>
                  </a:pathLst>
                </a:custGeom>
                <a:grpFill/>
                <a:ln w="6350" cap="flat">
                  <a:solidFill>
                    <a:srgbClr val="BBADEF"/>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599B8AD-D8E5-4557-89B6-702799FF93DC}"/>
                    </a:ext>
                  </a:extLst>
                </p:cNvPr>
                <p:cNvSpPr/>
                <p:nvPr/>
              </p:nvSpPr>
              <p:spPr>
                <a:xfrm>
                  <a:off x="18387704" y="6365684"/>
                  <a:ext cx="197345" cy="12331"/>
                </a:xfrm>
                <a:custGeom>
                  <a:avLst/>
                  <a:gdLst>
                    <a:gd name="connsiteX0" fmla="*/ 0 w 197345"/>
                    <a:gd name="connsiteY0" fmla="*/ 0 h 12331"/>
                    <a:gd name="connsiteX1" fmla="*/ 197345 w 197345"/>
                    <a:gd name="connsiteY1" fmla="*/ 0 h 12331"/>
                    <a:gd name="connsiteX2" fmla="*/ 197345 w 197345"/>
                    <a:gd name="connsiteY2" fmla="*/ 12332 h 12331"/>
                    <a:gd name="connsiteX3" fmla="*/ 0 w 197345"/>
                    <a:gd name="connsiteY3" fmla="*/ 12332 h 12331"/>
                  </a:gdLst>
                  <a:ahLst/>
                  <a:cxnLst>
                    <a:cxn ang="0">
                      <a:pos x="connsiteX0" y="connsiteY0"/>
                    </a:cxn>
                    <a:cxn ang="0">
                      <a:pos x="connsiteX1" y="connsiteY1"/>
                    </a:cxn>
                    <a:cxn ang="0">
                      <a:pos x="connsiteX2" y="connsiteY2"/>
                    </a:cxn>
                    <a:cxn ang="0">
                      <a:pos x="connsiteX3" y="connsiteY3"/>
                    </a:cxn>
                  </a:cxnLst>
                  <a:rect l="l" t="t" r="r" b="b"/>
                  <a:pathLst>
                    <a:path w="197345" h="12331">
                      <a:moveTo>
                        <a:pt x="0" y="0"/>
                      </a:moveTo>
                      <a:lnTo>
                        <a:pt x="197345" y="0"/>
                      </a:lnTo>
                      <a:lnTo>
                        <a:pt x="197345" y="12332"/>
                      </a:lnTo>
                      <a:lnTo>
                        <a:pt x="0" y="12332"/>
                      </a:lnTo>
                      <a:close/>
                    </a:path>
                  </a:pathLst>
                </a:custGeom>
                <a:grpFill/>
                <a:ln w="6350" cap="flat">
                  <a:solidFill>
                    <a:srgbClr val="BBADEF"/>
                  </a:solidFill>
                  <a:prstDash val="solid"/>
                  <a:miter/>
                </a:ln>
              </p:spPr>
              <p:txBody>
                <a:bodyPr rtlCol="0" anchor="ctr"/>
                <a:lstStyle/>
                <a:p>
                  <a:endParaRPr lang="en-US"/>
                </a:p>
              </p:txBody>
            </p:sp>
          </p:grpSp>
        </p:grpSp>
        <p:grpSp>
          <p:nvGrpSpPr>
            <p:cNvPr id="228" name="Graphic 170" descr="A desktop with a ruler and various office supplies">
              <a:extLst>
                <a:ext uri="{FF2B5EF4-FFF2-40B4-BE49-F238E27FC236}">
                  <a16:creationId xmlns:a16="http://schemas.microsoft.com/office/drawing/2014/main" id="{567327EC-4284-1FFF-8C3F-FFA56B5192F0}"/>
                </a:ext>
              </a:extLst>
            </p:cNvPr>
            <p:cNvGrpSpPr/>
            <p:nvPr/>
          </p:nvGrpSpPr>
          <p:grpSpPr>
            <a:xfrm>
              <a:off x="17178505" y="2522565"/>
              <a:ext cx="739036" cy="729282"/>
              <a:chOff x="17178505" y="2522565"/>
              <a:chExt cx="739036" cy="729282"/>
            </a:xfrm>
            <a:solidFill>
              <a:srgbClr val="C5BAFF"/>
            </a:solidFill>
          </p:grpSpPr>
          <p:sp>
            <p:nvSpPr>
              <p:cNvPr id="229" name="Freeform: Shape 228">
                <a:extLst>
                  <a:ext uri="{FF2B5EF4-FFF2-40B4-BE49-F238E27FC236}">
                    <a16:creationId xmlns:a16="http://schemas.microsoft.com/office/drawing/2014/main" id="{2A5B24EA-07DC-4BCE-8A5B-AA73F22E7D3F}"/>
                  </a:ext>
                </a:extLst>
              </p:cNvPr>
              <p:cNvSpPr/>
              <p:nvPr/>
            </p:nvSpPr>
            <p:spPr>
              <a:xfrm>
                <a:off x="17178505" y="2522565"/>
                <a:ext cx="739036" cy="729282"/>
              </a:xfrm>
              <a:custGeom>
                <a:avLst/>
                <a:gdLst>
                  <a:gd name="connsiteX0" fmla="*/ 723449 w 739036"/>
                  <a:gd name="connsiteY0" fmla="*/ 314862 h 729282"/>
                  <a:gd name="connsiteX1" fmla="*/ 717359 w 739036"/>
                  <a:gd name="connsiteY1" fmla="*/ 217098 h 729282"/>
                  <a:gd name="connsiteX2" fmla="*/ 521938 w 739036"/>
                  <a:gd name="connsiteY2" fmla="*/ 21677 h 729282"/>
                  <a:gd name="connsiteX3" fmla="*/ 424174 w 739036"/>
                  <a:gd name="connsiteY3" fmla="*/ 15587 h 729282"/>
                  <a:gd name="connsiteX4" fmla="*/ 0 w 739036"/>
                  <a:gd name="connsiteY4" fmla="*/ 336719 h 729282"/>
                  <a:gd name="connsiteX5" fmla="*/ 142297 w 739036"/>
                  <a:gd name="connsiteY5" fmla="*/ 479016 h 729282"/>
                  <a:gd name="connsiteX6" fmla="*/ 142151 w 739036"/>
                  <a:gd name="connsiteY6" fmla="*/ 479150 h 729282"/>
                  <a:gd name="connsiteX7" fmla="*/ 142151 w 739036"/>
                  <a:gd name="connsiteY7" fmla="*/ 596891 h 729282"/>
                  <a:gd name="connsiteX8" fmla="*/ 259893 w 739036"/>
                  <a:gd name="connsiteY8" fmla="*/ 596891 h 729282"/>
                  <a:gd name="connsiteX9" fmla="*/ 260026 w 739036"/>
                  <a:gd name="connsiteY9" fmla="*/ 596745 h 729282"/>
                  <a:gd name="connsiteX10" fmla="*/ 392563 w 739036"/>
                  <a:gd name="connsiteY10" fmla="*/ 729282 h 729282"/>
                  <a:gd name="connsiteX11" fmla="*/ 723449 w 739036"/>
                  <a:gd name="connsiteY11" fmla="*/ 314862 h 72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9036" h="729282">
                    <a:moveTo>
                      <a:pt x="723449" y="314862"/>
                    </a:moveTo>
                    <a:cubicBezTo>
                      <a:pt x="746360" y="285398"/>
                      <a:pt x="743750" y="243482"/>
                      <a:pt x="717359" y="217098"/>
                    </a:cubicBezTo>
                    <a:lnTo>
                      <a:pt x="521938" y="21677"/>
                    </a:lnTo>
                    <a:cubicBezTo>
                      <a:pt x="495548" y="-4714"/>
                      <a:pt x="453637" y="-7324"/>
                      <a:pt x="424174" y="15587"/>
                    </a:cubicBezTo>
                    <a:lnTo>
                      <a:pt x="0" y="336719"/>
                    </a:lnTo>
                    <a:lnTo>
                      <a:pt x="142297" y="479016"/>
                    </a:lnTo>
                    <a:cubicBezTo>
                      <a:pt x="142253" y="479061"/>
                      <a:pt x="142202" y="479099"/>
                      <a:pt x="142151" y="479150"/>
                    </a:cubicBezTo>
                    <a:cubicBezTo>
                      <a:pt x="109639" y="511662"/>
                      <a:pt x="109639" y="564373"/>
                      <a:pt x="142151" y="596891"/>
                    </a:cubicBezTo>
                    <a:cubicBezTo>
                      <a:pt x="174663" y="629410"/>
                      <a:pt x="227375" y="629403"/>
                      <a:pt x="259893" y="596891"/>
                    </a:cubicBezTo>
                    <a:cubicBezTo>
                      <a:pt x="259943" y="596841"/>
                      <a:pt x="259982" y="596790"/>
                      <a:pt x="260026" y="596745"/>
                    </a:cubicBezTo>
                    <a:lnTo>
                      <a:pt x="392563" y="729282"/>
                    </a:lnTo>
                    <a:lnTo>
                      <a:pt x="723449" y="314862"/>
                    </a:lnTo>
                    <a:close/>
                  </a:path>
                </a:pathLst>
              </a:custGeom>
              <a:grpFill/>
              <a:ln w="6350" cap="flat">
                <a:solidFill>
                  <a:srgbClr val="BBADEF"/>
                </a:solid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67CE0FA-6725-AE5B-5053-47C3445F5E60}"/>
                  </a:ext>
                </a:extLst>
              </p:cNvPr>
              <p:cNvSpPr/>
              <p:nvPr/>
            </p:nvSpPr>
            <p:spPr>
              <a:xfrm>
                <a:off x="17422751" y="2699043"/>
                <a:ext cx="314896" cy="314906"/>
              </a:xfrm>
              <a:custGeom>
                <a:avLst/>
                <a:gdLst>
                  <a:gd name="connsiteX0" fmla="*/ 13545 w 314896"/>
                  <a:gd name="connsiteY0" fmla="*/ 301357 h 314906"/>
                  <a:gd name="connsiteX1" fmla="*/ 13545 w 314896"/>
                  <a:gd name="connsiteY1" fmla="*/ 301357 h 314906"/>
                  <a:gd name="connsiteX2" fmla="*/ 13545 w 314896"/>
                  <a:gd name="connsiteY2" fmla="*/ 235945 h 314906"/>
                  <a:gd name="connsiteX3" fmla="*/ 235941 w 314896"/>
                  <a:gd name="connsiteY3" fmla="*/ 13549 h 314906"/>
                  <a:gd name="connsiteX4" fmla="*/ 301352 w 314896"/>
                  <a:gd name="connsiteY4" fmla="*/ 13549 h 314906"/>
                  <a:gd name="connsiteX5" fmla="*/ 301352 w 314896"/>
                  <a:gd name="connsiteY5" fmla="*/ 13549 h 314906"/>
                  <a:gd name="connsiteX6" fmla="*/ 301352 w 314896"/>
                  <a:gd name="connsiteY6" fmla="*/ 78961 h 314906"/>
                  <a:gd name="connsiteX7" fmla="*/ 78956 w 314896"/>
                  <a:gd name="connsiteY7" fmla="*/ 301357 h 314906"/>
                  <a:gd name="connsiteX8" fmla="*/ 13545 w 314896"/>
                  <a:gd name="connsiteY8" fmla="*/ 301357 h 3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896" h="314906">
                    <a:moveTo>
                      <a:pt x="13545" y="301357"/>
                    </a:moveTo>
                    <a:lnTo>
                      <a:pt x="13545" y="301357"/>
                    </a:lnTo>
                    <a:cubicBezTo>
                      <a:pt x="-4515" y="283291"/>
                      <a:pt x="-4515" y="254011"/>
                      <a:pt x="13545" y="235945"/>
                    </a:cubicBezTo>
                    <a:lnTo>
                      <a:pt x="235941" y="13549"/>
                    </a:lnTo>
                    <a:cubicBezTo>
                      <a:pt x="254000" y="-4516"/>
                      <a:pt x="283286" y="-4516"/>
                      <a:pt x="301352" y="13549"/>
                    </a:cubicBezTo>
                    <a:lnTo>
                      <a:pt x="301352" y="13549"/>
                    </a:lnTo>
                    <a:cubicBezTo>
                      <a:pt x="319412" y="31615"/>
                      <a:pt x="319412" y="60895"/>
                      <a:pt x="301352" y="78961"/>
                    </a:cubicBezTo>
                    <a:lnTo>
                      <a:pt x="78956" y="301357"/>
                    </a:lnTo>
                    <a:cubicBezTo>
                      <a:pt x="60897" y="319423"/>
                      <a:pt x="31610" y="319423"/>
                      <a:pt x="13545" y="301357"/>
                    </a:cubicBezTo>
                    <a:close/>
                  </a:path>
                </a:pathLst>
              </a:custGeom>
              <a:grpFill/>
              <a:ln w="6350" cap="flat">
                <a:solidFill>
                  <a:srgbClr val="BBADEF"/>
                </a:solidFill>
                <a:prstDash val="solid"/>
                <a:miter/>
              </a:ln>
            </p:spPr>
            <p:txBody>
              <a:bodyPr rtlCol="0" anchor="ctr"/>
              <a:lstStyle/>
              <a:p>
                <a:endParaRPr lang="en-US"/>
              </a:p>
            </p:txBody>
          </p:sp>
        </p:grpSp>
        <p:grpSp>
          <p:nvGrpSpPr>
            <p:cNvPr id="231" name="Graphic 170" descr="A desktop with a ruler and various office supplies">
              <a:extLst>
                <a:ext uri="{FF2B5EF4-FFF2-40B4-BE49-F238E27FC236}">
                  <a16:creationId xmlns:a16="http://schemas.microsoft.com/office/drawing/2014/main" id="{32F0F167-5827-1D70-9E05-7EFF7702D4FA}"/>
                </a:ext>
              </a:extLst>
            </p:cNvPr>
            <p:cNvGrpSpPr/>
            <p:nvPr/>
          </p:nvGrpSpPr>
          <p:grpSpPr>
            <a:xfrm>
              <a:off x="15738998" y="2667000"/>
              <a:ext cx="1269149" cy="1320393"/>
              <a:chOff x="15738998" y="2667000"/>
              <a:chExt cx="1269149" cy="1320393"/>
            </a:xfrm>
            <a:solidFill>
              <a:srgbClr val="C5BAFF"/>
            </a:solidFill>
          </p:grpSpPr>
          <p:sp>
            <p:nvSpPr>
              <p:cNvPr id="232" name="Freeform: Shape 231">
                <a:extLst>
                  <a:ext uri="{FF2B5EF4-FFF2-40B4-BE49-F238E27FC236}">
                    <a16:creationId xmlns:a16="http://schemas.microsoft.com/office/drawing/2014/main" id="{9752C818-2C5B-5CAE-840F-0A94CB412CC4}"/>
                  </a:ext>
                </a:extLst>
              </p:cNvPr>
              <p:cNvSpPr/>
              <p:nvPr/>
            </p:nvSpPr>
            <p:spPr>
              <a:xfrm>
                <a:off x="16850838" y="2667000"/>
                <a:ext cx="157308" cy="198018"/>
              </a:xfrm>
              <a:custGeom>
                <a:avLst/>
                <a:gdLst>
                  <a:gd name="connsiteX0" fmla="*/ 157309 w 157308"/>
                  <a:gd name="connsiteY0" fmla="*/ 106121 h 198018"/>
                  <a:gd name="connsiteX1" fmla="*/ 132607 w 157308"/>
                  <a:gd name="connsiteY1" fmla="*/ 0 h 198018"/>
                  <a:gd name="connsiteX2" fmla="*/ 0 w 157308"/>
                  <a:gd name="connsiteY2" fmla="*/ 132607 h 198018"/>
                  <a:gd name="connsiteX3" fmla="*/ 65418 w 157308"/>
                  <a:gd name="connsiteY3" fmla="*/ 198018 h 198018"/>
                </a:gdLst>
                <a:ahLst/>
                <a:cxnLst>
                  <a:cxn ang="0">
                    <a:pos x="connsiteX0" y="connsiteY0"/>
                  </a:cxn>
                  <a:cxn ang="0">
                    <a:pos x="connsiteX1" y="connsiteY1"/>
                  </a:cxn>
                  <a:cxn ang="0">
                    <a:pos x="connsiteX2" y="connsiteY2"/>
                  </a:cxn>
                  <a:cxn ang="0">
                    <a:pos x="connsiteX3" y="connsiteY3"/>
                  </a:cxn>
                </a:cxnLst>
                <a:rect l="l" t="t" r="r" b="b"/>
                <a:pathLst>
                  <a:path w="157308" h="198018">
                    <a:moveTo>
                      <a:pt x="157309" y="106121"/>
                    </a:moveTo>
                    <a:lnTo>
                      <a:pt x="132607" y="0"/>
                    </a:lnTo>
                    <a:lnTo>
                      <a:pt x="0" y="132607"/>
                    </a:lnTo>
                    <a:lnTo>
                      <a:pt x="65418" y="198018"/>
                    </a:lnTo>
                    <a:close/>
                  </a:path>
                </a:pathLst>
              </a:custGeom>
              <a:grpFill/>
              <a:ln w="6350" cap="flat">
                <a:solidFill>
                  <a:srgbClr val="BBADEF"/>
                </a:solid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3B3070EF-230A-61CD-098D-25F08A8F9E17}"/>
                  </a:ext>
                </a:extLst>
              </p:cNvPr>
              <p:cNvSpPr/>
              <p:nvPr/>
            </p:nvSpPr>
            <p:spPr>
              <a:xfrm>
                <a:off x="15738998" y="3786364"/>
                <a:ext cx="206336" cy="201029"/>
              </a:xfrm>
              <a:custGeom>
                <a:avLst/>
                <a:gdLst>
                  <a:gd name="connsiteX0" fmla="*/ 132163 w 206336"/>
                  <a:gd name="connsiteY0" fmla="*/ 69781 h 201029"/>
                  <a:gd name="connsiteX1" fmla="*/ 17558 w 206336"/>
                  <a:gd name="connsiteY1" fmla="*/ 45 h 201029"/>
                  <a:gd name="connsiteX2" fmla="*/ 17539 w 206336"/>
                  <a:gd name="connsiteY2" fmla="*/ 86736 h 201029"/>
                  <a:gd name="connsiteX3" fmla="*/ 113849 w 206336"/>
                  <a:gd name="connsiteY3" fmla="*/ 183046 h 201029"/>
                  <a:gd name="connsiteX4" fmla="*/ 200685 w 206336"/>
                  <a:gd name="connsiteY4" fmla="*/ 183046 h 201029"/>
                  <a:gd name="connsiteX5" fmla="*/ 206337 w 206336"/>
                  <a:gd name="connsiteY5" fmla="*/ 177394 h 201029"/>
                  <a:gd name="connsiteX6" fmla="*/ 132163 w 206336"/>
                  <a:gd name="connsiteY6" fmla="*/ 69781 h 20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36" h="201029">
                    <a:moveTo>
                      <a:pt x="132163" y="69781"/>
                    </a:moveTo>
                    <a:cubicBezTo>
                      <a:pt x="86443" y="27026"/>
                      <a:pt x="30937" y="-1288"/>
                      <a:pt x="17558" y="45"/>
                    </a:cubicBezTo>
                    <a:cubicBezTo>
                      <a:pt x="-5544" y="24086"/>
                      <a:pt x="-6153" y="63050"/>
                      <a:pt x="17539" y="86736"/>
                    </a:cubicBezTo>
                    <a:lnTo>
                      <a:pt x="113849" y="183046"/>
                    </a:lnTo>
                    <a:cubicBezTo>
                      <a:pt x="137833" y="207024"/>
                      <a:pt x="176708" y="207024"/>
                      <a:pt x="200685" y="183046"/>
                    </a:cubicBezTo>
                    <a:lnTo>
                      <a:pt x="206337" y="177394"/>
                    </a:lnTo>
                    <a:cubicBezTo>
                      <a:pt x="206337" y="177394"/>
                      <a:pt x="177883" y="112536"/>
                      <a:pt x="132163" y="69781"/>
                    </a:cubicBezTo>
                    <a:close/>
                  </a:path>
                </a:pathLst>
              </a:custGeom>
              <a:grpFill/>
              <a:ln w="6350" cap="flat">
                <a:solidFill>
                  <a:srgbClr val="BBADEF"/>
                </a:solid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07F3B2EC-F819-5E07-B541-0EC4CC836AD0}"/>
                  </a:ext>
                </a:extLst>
              </p:cNvPr>
              <p:cNvSpPr/>
              <p:nvPr/>
            </p:nvSpPr>
            <p:spPr>
              <a:xfrm>
                <a:off x="16439395" y="2733186"/>
                <a:ext cx="543275" cy="534066"/>
              </a:xfrm>
              <a:custGeom>
                <a:avLst/>
                <a:gdLst>
                  <a:gd name="connsiteX0" fmla="*/ 451702 w 543275"/>
                  <a:gd name="connsiteY0" fmla="*/ 0 h 534066"/>
                  <a:gd name="connsiteX1" fmla="*/ 405176 w 543275"/>
                  <a:gd name="connsiteY1" fmla="*/ 46514 h 534066"/>
                  <a:gd name="connsiteX2" fmla="*/ 391606 w 543275"/>
                  <a:gd name="connsiteY2" fmla="*/ 53791 h 534066"/>
                  <a:gd name="connsiteX3" fmla="*/ 58586 w 543275"/>
                  <a:gd name="connsiteY3" fmla="*/ 157645 h 534066"/>
                  <a:gd name="connsiteX4" fmla="*/ 18994 w 543275"/>
                  <a:gd name="connsiteY4" fmla="*/ 197237 h 534066"/>
                  <a:gd name="connsiteX5" fmla="*/ 71801 w 543275"/>
                  <a:gd name="connsiteY5" fmla="*/ 481146 h 534066"/>
                  <a:gd name="connsiteX6" fmla="*/ 346216 w 543275"/>
                  <a:gd name="connsiteY6" fmla="*/ 524084 h 534066"/>
                  <a:gd name="connsiteX7" fmla="*/ 385192 w 543275"/>
                  <a:gd name="connsiteY7" fmla="*/ 485108 h 534066"/>
                  <a:gd name="connsiteX8" fmla="*/ 385319 w 543275"/>
                  <a:gd name="connsiteY8" fmla="*/ 483629 h 534066"/>
                  <a:gd name="connsiteX9" fmla="*/ 489046 w 543275"/>
                  <a:gd name="connsiteY9" fmla="*/ 152584 h 534066"/>
                  <a:gd name="connsiteX10" fmla="*/ 496819 w 543275"/>
                  <a:gd name="connsiteY10" fmla="*/ 138030 h 534066"/>
                  <a:gd name="connsiteX11" fmla="*/ 543275 w 543275"/>
                  <a:gd name="connsiteY11" fmla="*/ 91573 h 534066"/>
                  <a:gd name="connsiteX12" fmla="*/ 451702 w 543275"/>
                  <a:gd name="connsiteY12" fmla="*/ 0 h 53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275" h="534066">
                    <a:moveTo>
                      <a:pt x="451702" y="0"/>
                    </a:moveTo>
                    <a:lnTo>
                      <a:pt x="405176" y="46514"/>
                    </a:lnTo>
                    <a:lnTo>
                      <a:pt x="391606" y="53791"/>
                    </a:lnTo>
                    <a:cubicBezTo>
                      <a:pt x="288247" y="109417"/>
                      <a:pt x="175147" y="144691"/>
                      <a:pt x="58586" y="157645"/>
                    </a:cubicBezTo>
                    <a:lnTo>
                      <a:pt x="18994" y="197237"/>
                    </a:lnTo>
                    <a:cubicBezTo>
                      <a:pt x="18994" y="197237"/>
                      <a:pt x="-48811" y="360540"/>
                      <a:pt x="71801" y="481146"/>
                    </a:cubicBezTo>
                    <a:cubicBezTo>
                      <a:pt x="155659" y="565004"/>
                      <a:pt x="346216" y="524084"/>
                      <a:pt x="346216" y="524084"/>
                    </a:cubicBezTo>
                    <a:lnTo>
                      <a:pt x="385192" y="485108"/>
                    </a:lnTo>
                    <a:lnTo>
                      <a:pt x="385319" y="483629"/>
                    </a:lnTo>
                    <a:cubicBezTo>
                      <a:pt x="398514" y="367690"/>
                      <a:pt x="433668" y="255327"/>
                      <a:pt x="489046" y="152584"/>
                    </a:cubicBezTo>
                    <a:lnTo>
                      <a:pt x="496819" y="138030"/>
                    </a:lnTo>
                    <a:lnTo>
                      <a:pt x="543275" y="91573"/>
                    </a:lnTo>
                    <a:lnTo>
                      <a:pt x="451702" y="0"/>
                    </a:lnTo>
                    <a:close/>
                  </a:path>
                </a:pathLst>
              </a:custGeom>
              <a:grpFill/>
              <a:ln w="6350" cap="flat">
                <a:solidFill>
                  <a:srgbClr val="BBADEF"/>
                </a:soli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FBCF3179-5A53-0A75-D411-D35056F90D8D}"/>
                  </a:ext>
                </a:extLst>
              </p:cNvPr>
              <p:cNvSpPr/>
              <p:nvPr/>
            </p:nvSpPr>
            <p:spPr>
              <a:xfrm>
                <a:off x="15742990" y="2897644"/>
                <a:ext cx="1075336" cy="1075242"/>
              </a:xfrm>
              <a:custGeom>
                <a:avLst/>
                <a:gdLst>
                  <a:gd name="connsiteX0" fmla="*/ 942723 w 1075336"/>
                  <a:gd name="connsiteY0" fmla="*/ 259893 h 1075242"/>
                  <a:gd name="connsiteX1" fmla="*/ 900229 w 1075336"/>
                  <a:gd name="connsiteY1" fmla="*/ 282492 h 1075242"/>
                  <a:gd name="connsiteX2" fmla="*/ 825197 w 1075336"/>
                  <a:gd name="connsiteY2" fmla="*/ 259696 h 1075242"/>
                  <a:gd name="connsiteX3" fmla="*/ 802382 w 1075336"/>
                  <a:gd name="connsiteY3" fmla="*/ 184734 h 1075242"/>
                  <a:gd name="connsiteX4" fmla="*/ 824950 w 1075336"/>
                  <a:gd name="connsiteY4" fmla="*/ 142234 h 1075242"/>
                  <a:gd name="connsiteX5" fmla="*/ 682570 w 1075336"/>
                  <a:gd name="connsiteY5" fmla="*/ 0 h 1075242"/>
                  <a:gd name="connsiteX6" fmla="*/ 33282 w 1075336"/>
                  <a:gd name="connsiteY6" fmla="*/ 742239 h 1075242"/>
                  <a:gd name="connsiteX7" fmla="*/ 14886 w 1075336"/>
                  <a:gd name="connsiteY7" fmla="*/ 892531 h 1075242"/>
                  <a:gd name="connsiteX8" fmla="*/ 39423 w 1075336"/>
                  <a:gd name="connsiteY8" fmla="*/ 926332 h 1075242"/>
                  <a:gd name="connsiteX9" fmla="*/ 148878 w 1075336"/>
                  <a:gd name="connsiteY9" fmla="*/ 1035780 h 1075242"/>
                  <a:gd name="connsiteX10" fmla="*/ 190489 w 1075336"/>
                  <a:gd name="connsiteY10" fmla="*/ 1064089 h 1075242"/>
                  <a:gd name="connsiteX11" fmla="*/ 332990 w 1075336"/>
                  <a:gd name="connsiteY11" fmla="*/ 1041915 h 1075242"/>
                  <a:gd name="connsiteX12" fmla="*/ 1075336 w 1075336"/>
                  <a:gd name="connsiteY12" fmla="*/ 392373 h 1075242"/>
                  <a:gd name="connsiteX13" fmla="*/ 942723 w 1075336"/>
                  <a:gd name="connsiteY13" fmla="*/ 259893 h 107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5336" h="1075242">
                    <a:moveTo>
                      <a:pt x="942723" y="259893"/>
                    </a:moveTo>
                    <a:cubicBezTo>
                      <a:pt x="930633" y="271894"/>
                      <a:pt x="915786" y="279432"/>
                      <a:pt x="900229" y="282492"/>
                    </a:cubicBezTo>
                    <a:cubicBezTo>
                      <a:pt x="873914" y="287674"/>
                      <a:pt x="845587" y="280086"/>
                      <a:pt x="825197" y="259696"/>
                    </a:cubicBezTo>
                    <a:cubicBezTo>
                      <a:pt x="804826" y="239325"/>
                      <a:pt x="797232" y="211023"/>
                      <a:pt x="802382" y="184734"/>
                    </a:cubicBezTo>
                    <a:cubicBezTo>
                      <a:pt x="805436" y="169177"/>
                      <a:pt x="812954" y="154331"/>
                      <a:pt x="824950" y="142234"/>
                    </a:cubicBezTo>
                    <a:lnTo>
                      <a:pt x="682570" y="0"/>
                    </a:lnTo>
                    <a:lnTo>
                      <a:pt x="33282" y="742239"/>
                    </a:lnTo>
                    <a:cubicBezTo>
                      <a:pt x="-3979" y="784828"/>
                      <a:pt x="-9720" y="844601"/>
                      <a:pt x="14886" y="892531"/>
                    </a:cubicBezTo>
                    <a:cubicBezTo>
                      <a:pt x="21135" y="904710"/>
                      <a:pt x="29256" y="916165"/>
                      <a:pt x="39423" y="926332"/>
                    </a:cubicBezTo>
                    <a:lnTo>
                      <a:pt x="148878" y="1035780"/>
                    </a:lnTo>
                    <a:cubicBezTo>
                      <a:pt x="161197" y="1048099"/>
                      <a:pt x="175357" y="1057523"/>
                      <a:pt x="190489" y="1064089"/>
                    </a:cubicBezTo>
                    <a:cubicBezTo>
                      <a:pt x="236978" y="1084269"/>
                      <a:pt x="292686" y="1077176"/>
                      <a:pt x="332990" y="1041915"/>
                    </a:cubicBezTo>
                    <a:lnTo>
                      <a:pt x="1075336" y="392373"/>
                    </a:lnTo>
                    <a:lnTo>
                      <a:pt x="942723" y="259893"/>
                    </a:lnTo>
                    <a:close/>
                  </a:path>
                </a:pathLst>
              </a:custGeom>
              <a:grpFill/>
              <a:ln w="6350" cap="flat">
                <a:solidFill>
                  <a:srgbClr val="BBADEF"/>
                </a:solid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0172162D-998A-B5BF-A17F-D0C5B104A15D}"/>
                  </a:ext>
                </a:extLst>
              </p:cNvPr>
              <p:cNvSpPr/>
              <p:nvPr/>
            </p:nvSpPr>
            <p:spPr>
              <a:xfrm>
                <a:off x="15948021" y="3230537"/>
                <a:ext cx="537298" cy="537303"/>
              </a:xfrm>
              <a:custGeom>
                <a:avLst/>
                <a:gdLst>
                  <a:gd name="connsiteX0" fmla="*/ 458343 w 537298"/>
                  <a:gd name="connsiteY0" fmla="*/ 13545 h 537303"/>
                  <a:gd name="connsiteX1" fmla="*/ 13545 w 537298"/>
                  <a:gd name="connsiteY1" fmla="*/ 458343 h 537303"/>
                  <a:gd name="connsiteX2" fmla="*/ 13545 w 537298"/>
                  <a:gd name="connsiteY2" fmla="*/ 523754 h 537303"/>
                  <a:gd name="connsiteX3" fmla="*/ 78956 w 537298"/>
                  <a:gd name="connsiteY3" fmla="*/ 523754 h 537303"/>
                  <a:gd name="connsiteX4" fmla="*/ 523754 w 537298"/>
                  <a:gd name="connsiteY4" fmla="*/ 78956 h 537303"/>
                  <a:gd name="connsiteX5" fmla="*/ 523754 w 537298"/>
                  <a:gd name="connsiteY5" fmla="*/ 13545 h 537303"/>
                  <a:gd name="connsiteX6" fmla="*/ 458343 w 537298"/>
                  <a:gd name="connsiteY6" fmla="*/ 13545 h 53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298" h="537303">
                    <a:moveTo>
                      <a:pt x="458343" y="13545"/>
                    </a:moveTo>
                    <a:lnTo>
                      <a:pt x="13545" y="458343"/>
                    </a:lnTo>
                    <a:cubicBezTo>
                      <a:pt x="-4515" y="476409"/>
                      <a:pt x="-4515" y="505689"/>
                      <a:pt x="13545" y="523754"/>
                    </a:cubicBezTo>
                    <a:cubicBezTo>
                      <a:pt x="31604" y="541820"/>
                      <a:pt x="60890" y="541820"/>
                      <a:pt x="78956" y="523754"/>
                    </a:cubicBezTo>
                    <a:lnTo>
                      <a:pt x="523754" y="78956"/>
                    </a:lnTo>
                    <a:cubicBezTo>
                      <a:pt x="541814" y="60890"/>
                      <a:pt x="541814" y="31610"/>
                      <a:pt x="523754" y="13545"/>
                    </a:cubicBezTo>
                    <a:cubicBezTo>
                      <a:pt x="505695" y="-4515"/>
                      <a:pt x="476409" y="-4515"/>
                      <a:pt x="458343" y="13545"/>
                    </a:cubicBezTo>
                    <a:close/>
                  </a:path>
                </a:pathLst>
              </a:custGeom>
              <a:grpFill/>
              <a:ln w="6350" cap="flat">
                <a:solidFill>
                  <a:srgbClr val="BBADEF"/>
                </a:solidFill>
                <a:prstDash val="solid"/>
                <a:miter/>
              </a:ln>
            </p:spPr>
            <p:txBody>
              <a:bodyPr rtlCol="0" anchor="ctr"/>
              <a:lstStyle/>
              <a:p>
                <a:endParaRPr lang="en-US"/>
              </a:p>
            </p:txBody>
          </p:sp>
        </p:grpSp>
        <p:grpSp>
          <p:nvGrpSpPr>
            <p:cNvPr id="237" name="Graphic 170" descr="A desktop with a ruler and various office supplies">
              <a:extLst>
                <a:ext uri="{FF2B5EF4-FFF2-40B4-BE49-F238E27FC236}">
                  <a16:creationId xmlns:a16="http://schemas.microsoft.com/office/drawing/2014/main" id="{971154DA-4DE2-3F47-DEB3-D916A3FB0EED}"/>
                </a:ext>
              </a:extLst>
            </p:cNvPr>
            <p:cNvGrpSpPr/>
            <p:nvPr/>
          </p:nvGrpSpPr>
          <p:grpSpPr>
            <a:xfrm>
              <a:off x="17369868" y="1605527"/>
              <a:ext cx="2151412" cy="2151311"/>
              <a:chOff x="17369868" y="1605527"/>
              <a:chExt cx="2151412" cy="2151311"/>
            </a:xfrm>
            <a:solidFill>
              <a:srgbClr val="C5BAFF"/>
            </a:solidFill>
          </p:grpSpPr>
          <p:sp>
            <p:nvSpPr>
              <p:cNvPr id="238" name="Freeform: Shape 237">
                <a:extLst>
                  <a:ext uri="{FF2B5EF4-FFF2-40B4-BE49-F238E27FC236}">
                    <a16:creationId xmlns:a16="http://schemas.microsoft.com/office/drawing/2014/main" id="{87C17086-26F2-32FC-2C1F-89FC5E9FA47F}"/>
                  </a:ext>
                </a:extLst>
              </p:cNvPr>
              <p:cNvSpPr/>
              <p:nvPr/>
            </p:nvSpPr>
            <p:spPr>
              <a:xfrm rot="-2700000">
                <a:off x="17382952" y="3567343"/>
                <a:ext cx="223314" cy="129507"/>
              </a:xfrm>
              <a:custGeom>
                <a:avLst/>
                <a:gdLst>
                  <a:gd name="connsiteX0" fmla="*/ 0 w 223314"/>
                  <a:gd name="connsiteY0" fmla="*/ 0 h 129507"/>
                  <a:gd name="connsiteX1" fmla="*/ 223315 w 223314"/>
                  <a:gd name="connsiteY1" fmla="*/ 0 h 129507"/>
                  <a:gd name="connsiteX2" fmla="*/ 223315 w 223314"/>
                  <a:gd name="connsiteY2" fmla="*/ 129507 h 129507"/>
                  <a:gd name="connsiteX3" fmla="*/ 0 w 223314"/>
                  <a:gd name="connsiteY3" fmla="*/ 129507 h 129507"/>
                </a:gdLst>
                <a:ahLst/>
                <a:cxnLst>
                  <a:cxn ang="0">
                    <a:pos x="connsiteX0" y="connsiteY0"/>
                  </a:cxn>
                  <a:cxn ang="0">
                    <a:pos x="connsiteX1" y="connsiteY1"/>
                  </a:cxn>
                  <a:cxn ang="0">
                    <a:pos x="connsiteX2" y="connsiteY2"/>
                  </a:cxn>
                  <a:cxn ang="0">
                    <a:pos x="connsiteX3" y="connsiteY3"/>
                  </a:cxn>
                </a:cxnLst>
                <a:rect l="l" t="t" r="r" b="b"/>
                <a:pathLst>
                  <a:path w="223314" h="129507">
                    <a:moveTo>
                      <a:pt x="0" y="0"/>
                    </a:moveTo>
                    <a:lnTo>
                      <a:pt x="223315" y="0"/>
                    </a:lnTo>
                    <a:lnTo>
                      <a:pt x="223315" y="129507"/>
                    </a:lnTo>
                    <a:lnTo>
                      <a:pt x="0" y="129507"/>
                    </a:lnTo>
                    <a:close/>
                  </a:path>
                </a:pathLst>
              </a:custGeom>
              <a:grpFill/>
              <a:ln w="6350" cap="flat">
                <a:solidFill>
                  <a:srgbClr val="BBADEF"/>
                </a:solid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070A3E1-D2D4-CC75-0B95-F0CFB56C2F4E}"/>
                  </a:ext>
                </a:extLst>
              </p:cNvPr>
              <p:cNvSpPr/>
              <p:nvPr/>
            </p:nvSpPr>
            <p:spPr>
              <a:xfrm>
                <a:off x="17480314" y="3339547"/>
                <a:ext cx="306974" cy="306945"/>
              </a:xfrm>
              <a:custGeom>
                <a:avLst/>
                <a:gdLst>
                  <a:gd name="connsiteX0" fmla="*/ 117735 w 306974"/>
                  <a:gd name="connsiteY0" fmla="*/ 306946 h 306945"/>
                  <a:gd name="connsiteX1" fmla="*/ 0 w 306974"/>
                  <a:gd name="connsiteY1" fmla="*/ 189211 h 306945"/>
                  <a:gd name="connsiteX2" fmla="*/ 189211 w 306974"/>
                  <a:gd name="connsiteY2" fmla="*/ 0 h 306945"/>
                  <a:gd name="connsiteX3" fmla="*/ 274682 w 306974"/>
                  <a:gd name="connsiteY3" fmla="*/ 34849 h 306945"/>
                  <a:gd name="connsiteX4" fmla="*/ 306953 w 306974"/>
                  <a:gd name="connsiteY4" fmla="*/ 117742 h 306945"/>
                  <a:gd name="connsiteX5" fmla="*/ 117735 w 306974"/>
                  <a:gd name="connsiteY5" fmla="*/ 306946 h 30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974" h="306945">
                    <a:moveTo>
                      <a:pt x="117735" y="306946"/>
                    </a:moveTo>
                    <a:lnTo>
                      <a:pt x="0" y="189211"/>
                    </a:lnTo>
                    <a:lnTo>
                      <a:pt x="189211" y="0"/>
                    </a:lnTo>
                    <a:cubicBezTo>
                      <a:pt x="189211" y="0"/>
                      <a:pt x="240392" y="558"/>
                      <a:pt x="274682" y="34849"/>
                    </a:cubicBezTo>
                    <a:cubicBezTo>
                      <a:pt x="308972" y="69139"/>
                      <a:pt x="306953" y="117742"/>
                      <a:pt x="306953" y="117742"/>
                    </a:cubicBezTo>
                    <a:lnTo>
                      <a:pt x="117735" y="306946"/>
                    </a:lnTo>
                    <a:close/>
                  </a:path>
                </a:pathLst>
              </a:custGeom>
              <a:grpFill/>
              <a:ln w="6350" cap="flat">
                <a:solidFill>
                  <a:srgbClr val="BBADEF"/>
                </a:solid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F97B8310-7D12-0ED9-7A8F-DB4123D50898}"/>
                  </a:ext>
                </a:extLst>
              </p:cNvPr>
              <p:cNvSpPr/>
              <p:nvPr/>
            </p:nvSpPr>
            <p:spPr>
              <a:xfrm>
                <a:off x="17670287" y="1756016"/>
                <a:ext cx="1700504" cy="1700504"/>
              </a:xfrm>
              <a:custGeom>
                <a:avLst/>
                <a:gdLst>
                  <a:gd name="connsiteX0" fmla="*/ 117742 w 1700504"/>
                  <a:gd name="connsiteY0" fmla="*/ 1700505 h 1700504"/>
                  <a:gd name="connsiteX1" fmla="*/ 0 w 1700504"/>
                  <a:gd name="connsiteY1" fmla="*/ 1582763 h 1700504"/>
                  <a:gd name="connsiteX2" fmla="*/ 1582763 w 1700504"/>
                  <a:gd name="connsiteY2" fmla="*/ 0 h 1700504"/>
                  <a:gd name="connsiteX3" fmla="*/ 1582852 w 1700504"/>
                  <a:gd name="connsiteY3" fmla="*/ 0 h 1700504"/>
                  <a:gd name="connsiteX4" fmla="*/ 1700505 w 1700504"/>
                  <a:gd name="connsiteY4" fmla="*/ 117653 h 1700504"/>
                  <a:gd name="connsiteX5" fmla="*/ 1700505 w 1700504"/>
                  <a:gd name="connsiteY5" fmla="*/ 117742 h 170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0504" h="1700504">
                    <a:moveTo>
                      <a:pt x="117742" y="1700505"/>
                    </a:moveTo>
                    <a:lnTo>
                      <a:pt x="0" y="1582763"/>
                    </a:lnTo>
                    <a:lnTo>
                      <a:pt x="1582763" y="0"/>
                    </a:lnTo>
                    <a:lnTo>
                      <a:pt x="1582852" y="0"/>
                    </a:lnTo>
                    <a:lnTo>
                      <a:pt x="1700505" y="117653"/>
                    </a:lnTo>
                    <a:lnTo>
                      <a:pt x="1700505" y="117742"/>
                    </a:lnTo>
                    <a:close/>
                  </a:path>
                </a:pathLst>
              </a:custGeom>
              <a:grpFill/>
              <a:ln w="6350" cap="flat">
                <a:solidFill>
                  <a:srgbClr val="BBADEF"/>
                </a:solid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9D3C54F-9AF2-35F9-A9B4-262B4EE43045}"/>
                  </a:ext>
                </a:extLst>
              </p:cNvPr>
              <p:cNvSpPr/>
              <p:nvPr/>
            </p:nvSpPr>
            <p:spPr>
              <a:xfrm>
                <a:off x="19240896" y="1642121"/>
                <a:ext cx="242126" cy="243783"/>
              </a:xfrm>
              <a:custGeom>
                <a:avLst/>
                <a:gdLst>
                  <a:gd name="connsiteX0" fmla="*/ 204946 w 242126"/>
                  <a:gd name="connsiteY0" fmla="*/ 5722 h 243783"/>
                  <a:gd name="connsiteX1" fmla="*/ 12192 w 242126"/>
                  <a:gd name="connsiteY1" fmla="*/ 113850 h 243783"/>
                  <a:gd name="connsiteX2" fmla="*/ 12192 w 242126"/>
                  <a:gd name="connsiteY2" fmla="*/ 172721 h 243783"/>
                  <a:gd name="connsiteX3" fmla="*/ 70155 w 242126"/>
                  <a:gd name="connsiteY3" fmla="*/ 173604 h 243783"/>
                  <a:gd name="connsiteX4" fmla="*/ 70180 w 242126"/>
                  <a:gd name="connsiteY4" fmla="*/ 173629 h 243783"/>
                  <a:gd name="connsiteX5" fmla="*/ 71063 w 242126"/>
                  <a:gd name="connsiteY5" fmla="*/ 231592 h 243783"/>
                  <a:gd name="connsiteX6" fmla="*/ 129927 w 242126"/>
                  <a:gd name="connsiteY6" fmla="*/ 231592 h 243783"/>
                  <a:gd name="connsiteX7" fmla="*/ 238055 w 242126"/>
                  <a:gd name="connsiteY7" fmla="*/ 38844 h 243783"/>
                  <a:gd name="connsiteX8" fmla="*/ 238062 w 242126"/>
                  <a:gd name="connsiteY8" fmla="*/ 38818 h 243783"/>
                  <a:gd name="connsiteX9" fmla="*/ 242126 w 242126"/>
                  <a:gd name="connsiteY9" fmla="*/ 71 h 243783"/>
                  <a:gd name="connsiteX10" fmla="*/ 242055 w 242126"/>
                  <a:gd name="connsiteY10" fmla="*/ 1 h 243783"/>
                  <a:gd name="connsiteX11" fmla="*/ 204959 w 242126"/>
                  <a:gd name="connsiteY11" fmla="*/ 5716 h 243783"/>
                  <a:gd name="connsiteX12" fmla="*/ 204946 w 242126"/>
                  <a:gd name="connsiteY12" fmla="*/ 5722 h 24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126" h="243783">
                    <a:moveTo>
                      <a:pt x="204946" y="5722"/>
                    </a:moveTo>
                    <a:lnTo>
                      <a:pt x="12192" y="113850"/>
                    </a:lnTo>
                    <a:cubicBezTo>
                      <a:pt x="-4064" y="130106"/>
                      <a:pt x="-4064" y="156465"/>
                      <a:pt x="12192" y="172721"/>
                    </a:cubicBezTo>
                    <a:cubicBezTo>
                      <a:pt x="28150" y="188678"/>
                      <a:pt x="53835" y="188970"/>
                      <a:pt x="70155" y="173604"/>
                    </a:cubicBezTo>
                    <a:cubicBezTo>
                      <a:pt x="70212" y="173546"/>
                      <a:pt x="70237" y="173572"/>
                      <a:pt x="70180" y="173629"/>
                    </a:cubicBezTo>
                    <a:cubicBezTo>
                      <a:pt x="54807" y="189942"/>
                      <a:pt x="55105" y="215634"/>
                      <a:pt x="71063" y="231592"/>
                    </a:cubicBezTo>
                    <a:cubicBezTo>
                      <a:pt x="87319" y="247848"/>
                      <a:pt x="113671" y="247848"/>
                      <a:pt x="129927" y="231592"/>
                    </a:cubicBezTo>
                    <a:lnTo>
                      <a:pt x="238055" y="38844"/>
                    </a:lnTo>
                    <a:cubicBezTo>
                      <a:pt x="238062" y="38837"/>
                      <a:pt x="238062" y="38825"/>
                      <a:pt x="238062" y="38818"/>
                    </a:cubicBezTo>
                    <a:lnTo>
                      <a:pt x="242126" y="71"/>
                    </a:lnTo>
                    <a:cubicBezTo>
                      <a:pt x="242132" y="26"/>
                      <a:pt x="242094" y="-5"/>
                      <a:pt x="242055" y="1"/>
                    </a:cubicBezTo>
                    <a:lnTo>
                      <a:pt x="204959" y="5716"/>
                    </a:lnTo>
                    <a:cubicBezTo>
                      <a:pt x="204959" y="5716"/>
                      <a:pt x="204953" y="5722"/>
                      <a:pt x="204946" y="5722"/>
                    </a:cubicBezTo>
                    <a:close/>
                  </a:path>
                </a:pathLst>
              </a:custGeom>
              <a:grpFill/>
              <a:ln w="6350" cap="flat">
                <a:solidFill>
                  <a:srgbClr val="BBADEF"/>
                </a:solid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E0B388EB-4C51-93CE-7B7A-7442360268E4}"/>
                  </a:ext>
                </a:extLst>
              </p:cNvPr>
              <p:cNvSpPr/>
              <p:nvPr/>
            </p:nvSpPr>
            <p:spPr>
              <a:xfrm>
                <a:off x="19445892" y="1605527"/>
                <a:ext cx="75388" cy="75388"/>
              </a:xfrm>
              <a:custGeom>
                <a:avLst/>
                <a:gdLst>
                  <a:gd name="connsiteX0" fmla="*/ 75388 w 75388"/>
                  <a:gd name="connsiteY0" fmla="*/ 0 h 75388"/>
                  <a:gd name="connsiteX1" fmla="*/ 33 w 75388"/>
                  <a:gd name="connsiteY1" fmla="*/ 42272 h 75388"/>
                  <a:gd name="connsiteX2" fmla="*/ 20 w 75388"/>
                  <a:gd name="connsiteY2" fmla="*/ 42373 h 75388"/>
                  <a:gd name="connsiteX3" fmla="*/ 33015 w 75388"/>
                  <a:gd name="connsiteY3" fmla="*/ 75368 h 75388"/>
                  <a:gd name="connsiteX4" fmla="*/ 33116 w 75388"/>
                  <a:gd name="connsiteY4" fmla="*/ 75355 h 75388"/>
                  <a:gd name="connsiteX5" fmla="*/ 75388 w 75388"/>
                  <a:gd name="connsiteY5" fmla="*/ 0 h 7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8" h="75388">
                    <a:moveTo>
                      <a:pt x="75388" y="0"/>
                    </a:moveTo>
                    <a:lnTo>
                      <a:pt x="33" y="42272"/>
                    </a:lnTo>
                    <a:cubicBezTo>
                      <a:pt x="-5" y="42291"/>
                      <a:pt x="-11" y="42342"/>
                      <a:pt x="20" y="42373"/>
                    </a:cubicBezTo>
                    <a:lnTo>
                      <a:pt x="33015" y="75368"/>
                    </a:lnTo>
                    <a:cubicBezTo>
                      <a:pt x="33047" y="75400"/>
                      <a:pt x="33097" y="75394"/>
                      <a:pt x="33116" y="75355"/>
                    </a:cubicBezTo>
                    <a:lnTo>
                      <a:pt x="75388" y="0"/>
                    </a:lnTo>
                    <a:close/>
                  </a:path>
                </a:pathLst>
              </a:custGeom>
              <a:grpFill/>
              <a:ln w="6350" cap="flat">
                <a:solidFill>
                  <a:srgbClr val="BBADEF"/>
                </a:solidFill>
                <a:prstDash val="solid"/>
                <a:miter/>
              </a:ln>
            </p:spPr>
            <p:txBody>
              <a:bodyPr rtlCol="0" anchor="ctr"/>
              <a:lstStyle/>
              <a:p>
                <a:endParaRPr lang="en-US"/>
              </a:p>
            </p:txBody>
          </p:sp>
        </p:grpSp>
        <p:grpSp>
          <p:nvGrpSpPr>
            <p:cNvPr id="243" name="Graphic 170" descr="A desktop with a ruler and various office supplies">
              <a:extLst>
                <a:ext uri="{FF2B5EF4-FFF2-40B4-BE49-F238E27FC236}">
                  <a16:creationId xmlns:a16="http://schemas.microsoft.com/office/drawing/2014/main" id="{2091145E-0D2C-B499-591A-2A03D1D0F7C7}"/>
                </a:ext>
              </a:extLst>
            </p:cNvPr>
            <p:cNvGrpSpPr/>
            <p:nvPr/>
          </p:nvGrpSpPr>
          <p:grpSpPr>
            <a:xfrm>
              <a:off x="17572641" y="1808302"/>
              <a:ext cx="2151432" cy="2151308"/>
              <a:chOff x="17572641" y="1808302"/>
              <a:chExt cx="2151432" cy="2151308"/>
            </a:xfrm>
            <a:solidFill>
              <a:srgbClr val="C5BAFF"/>
            </a:solidFill>
          </p:grpSpPr>
          <p:sp>
            <p:nvSpPr>
              <p:cNvPr id="244" name="Freeform: Shape 243">
                <a:extLst>
                  <a:ext uri="{FF2B5EF4-FFF2-40B4-BE49-F238E27FC236}">
                    <a16:creationId xmlns:a16="http://schemas.microsoft.com/office/drawing/2014/main" id="{CE264339-9C5B-8B5C-3ED3-28B19F1262D4}"/>
                  </a:ext>
                </a:extLst>
              </p:cNvPr>
              <p:cNvSpPr/>
              <p:nvPr/>
            </p:nvSpPr>
            <p:spPr>
              <a:xfrm rot="-2700000">
                <a:off x="17583095" y="3763767"/>
                <a:ext cx="241272" cy="129507"/>
              </a:xfrm>
              <a:custGeom>
                <a:avLst/>
                <a:gdLst>
                  <a:gd name="connsiteX0" fmla="*/ 0 w 241272"/>
                  <a:gd name="connsiteY0" fmla="*/ 0 h 129507"/>
                  <a:gd name="connsiteX1" fmla="*/ 241272 w 241272"/>
                  <a:gd name="connsiteY1" fmla="*/ 0 h 129507"/>
                  <a:gd name="connsiteX2" fmla="*/ 241272 w 241272"/>
                  <a:gd name="connsiteY2" fmla="*/ 129507 h 129507"/>
                  <a:gd name="connsiteX3" fmla="*/ 0 w 241272"/>
                  <a:gd name="connsiteY3" fmla="*/ 129507 h 129507"/>
                </a:gdLst>
                <a:ahLst/>
                <a:cxnLst>
                  <a:cxn ang="0">
                    <a:pos x="connsiteX0" y="connsiteY0"/>
                  </a:cxn>
                  <a:cxn ang="0">
                    <a:pos x="connsiteX1" y="connsiteY1"/>
                  </a:cxn>
                  <a:cxn ang="0">
                    <a:pos x="connsiteX2" y="connsiteY2"/>
                  </a:cxn>
                  <a:cxn ang="0">
                    <a:pos x="connsiteX3" y="connsiteY3"/>
                  </a:cxn>
                </a:cxnLst>
                <a:rect l="l" t="t" r="r" b="b"/>
                <a:pathLst>
                  <a:path w="241272" h="129507">
                    <a:moveTo>
                      <a:pt x="0" y="0"/>
                    </a:moveTo>
                    <a:lnTo>
                      <a:pt x="241272" y="0"/>
                    </a:lnTo>
                    <a:lnTo>
                      <a:pt x="241272" y="129507"/>
                    </a:lnTo>
                    <a:lnTo>
                      <a:pt x="0" y="129507"/>
                    </a:lnTo>
                    <a:close/>
                  </a:path>
                </a:pathLst>
              </a:custGeom>
              <a:grpFill/>
              <a:ln w="6350" cap="flat">
                <a:solidFill>
                  <a:srgbClr val="BBADEF"/>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42FD0FD-3933-9073-E97C-801D2F61FE09}"/>
                  </a:ext>
                </a:extLst>
              </p:cNvPr>
              <p:cNvSpPr/>
              <p:nvPr/>
            </p:nvSpPr>
            <p:spPr>
              <a:xfrm>
                <a:off x="17683082" y="3542315"/>
                <a:ext cx="307005" cy="306953"/>
              </a:xfrm>
              <a:custGeom>
                <a:avLst/>
                <a:gdLst>
                  <a:gd name="connsiteX0" fmla="*/ 117742 w 307005"/>
                  <a:gd name="connsiteY0" fmla="*/ 306953 h 306953"/>
                  <a:gd name="connsiteX1" fmla="*/ 0 w 307005"/>
                  <a:gd name="connsiteY1" fmla="*/ 189211 h 306953"/>
                  <a:gd name="connsiteX2" fmla="*/ 189211 w 307005"/>
                  <a:gd name="connsiteY2" fmla="*/ 0 h 306953"/>
                  <a:gd name="connsiteX3" fmla="*/ 273412 w 307005"/>
                  <a:gd name="connsiteY3" fmla="*/ 36119 h 306953"/>
                  <a:gd name="connsiteX4" fmla="*/ 306953 w 307005"/>
                  <a:gd name="connsiteY4" fmla="*/ 117742 h 306953"/>
                  <a:gd name="connsiteX5" fmla="*/ 117742 w 307005"/>
                  <a:gd name="connsiteY5" fmla="*/ 306953 h 30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005" h="306953">
                    <a:moveTo>
                      <a:pt x="117742" y="306953"/>
                    </a:moveTo>
                    <a:lnTo>
                      <a:pt x="0" y="189211"/>
                    </a:lnTo>
                    <a:lnTo>
                      <a:pt x="189211" y="0"/>
                    </a:lnTo>
                    <a:cubicBezTo>
                      <a:pt x="189211" y="0"/>
                      <a:pt x="237007" y="-286"/>
                      <a:pt x="273412" y="36119"/>
                    </a:cubicBezTo>
                    <a:cubicBezTo>
                      <a:pt x="309816" y="72524"/>
                      <a:pt x="306953" y="117742"/>
                      <a:pt x="306953" y="117742"/>
                    </a:cubicBezTo>
                    <a:lnTo>
                      <a:pt x="117742" y="306953"/>
                    </a:lnTo>
                    <a:close/>
                  </a:path>
                </a:pathLst>
              </a:custGeom>
              <a:grpFill/>
              <a:ln w="6350" cap="flat">
                <a:solidFill>
                  <a:srgbClr val="BBADEF"/>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6E91D608-1E58-E494-D8B8-B0A9A87B9133}"/>
                  </a:ext>
                </a:extLst>
              </p:cNvPr>
              <p:cNvSpPr/>
              <p:nvPr/>
            </p:nvSpPr>
            <p:spPr>
              <a:xfrm>
                <a:off x="17873061" y="1958790"/>
                <a:ext cx="1700504" cy="1700504"/>
              </a:xfrm>
              <a:custGeom>
                <a:avLst/>
                <a:gdLst>
                  <a:gd name="connsiteX0" fmla="*/ 117742 w 1700504"/>
                  <a:gd name="connsiteY0" fmla="*/ 1700505 h 1700504"/>
                  <a:gd name="connsiteX1" fmla="*/ 0 w 1700504"/>
                  <a:gd name="connsiteY1" fmla="*/ 1582763 h 1700504"/>
                  <a:gd name="connsiteX2" fmla="*/ 1582763 w 1700504"/>
                  <a:gd name="connsiteY2" fmla="*/ 0 h 1700504"/>
                  <a:gd name="connsiteX3" fmla="*/ 1582852 w 1700504"/>
                  <a:gd name="connsiteY3" fmla="*/ 0 h 1700504"/>
                  <a:gd name="connsiteX4" fmla="*/ 1700505 w 1700504"/>
                  <a:gd name="connsiteY4" fmla="*/ 117653 h 1700504"/>
                  <a:gd name="connsiteX5" fmla="*/ 1700505 w 1700504"/>
                  <a:gd name="connsiteY5" fmla="*/ 117742 h 170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0504" h="1700504">
                    <a:moveTo>
                      <a:pt x="117742" y="1700505"/>
                    </a:moveTo>
                    <a:lnTo>
                      <a:pt x="0" y="1582763"/>
                    </a:lnTo>
                    <a:lnTo>
                      <a:pt x="1582763" y="0"/>
                    </a:lnTo>
                    <a:lnTo>
                      <a:pt x="1582852" y="0"/>
                    </a:lnTo>
                    <a:lnTo>
                      <a:pt x="1700505" y="117653"/>
                    </a:lnTo>
                    <a:lnTo>
                      <a:pt x="1700505" y="117742"/>
                    </a:lnTo>
                    <a:close/>
                  </a:path>
                </a:pathLst>
              </a:custGeom>
              <a:grpFill/>
              <a:ln w="6350" cap="flat">
                <a:solidFill>
                  <a:srgbClr val="BBADE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FD1980C-82D0-2424-B988-DEABFCD5164C}"/>
                  </a:ext>
                </a:extLst>
              </p:cNvPr>
              <p:cNvSpPr/>
              <p:nvPr/>
            </p:nvSpPr>
            <p:spPr>
              <a:xfrm>
                <a:off x="19443689" y="1844896"/>
                <a:ext cx="242126" cy="243783"/>
              </a:xfrm>
              <a:custGeom>
                <a:avLst/>
                <a:gdLst>
                  <a:gd name="connsiteX0" fmla="*/ 204947 w 242126"/>
                  <a:gd name="connsiteY0" fmla="*/ 5722 h 243783"/>
                  <a:gd name="connsiteX1" fmla="*/ 12192 w 242126"/>
                  <a:gd name="connsiteY1" fmla="*/ 113850 h 243783"/>
                  <a:gd name="connsiteX2" fmla="*/ 12192 w 242126"/>
                  <a:gd name="connsiteY2" fmla="*/ 172721 h 243783"/>
                  <a:gd name="connsiteX3" fmla="*/ 70155 w 242126"/>
                  <a:gd name="connsiteY3" fmla="*/ 173603 h 243783"/>
                  <a:gd name="connsiteX4" fmla="*/ 70180 w 242126"/>
                  <a:gd name="connsiteY4" fmla="*/ 173629 h 243783"/>
                  <a:gd name="connsiteX5" fmla="*/ 71063 w 242126"/>
                  <a:gd name="connsiteY5" fmla="*/ 231592 h 243783"/>
                  <a:gd name="connsiteX6" fmla="*/ 129927 w 242126"/>
                  <a:gd name="connsiteY6" fmla="*/ 231592 h 243783"/>
                  <a:gd name="connsiteX7" fmla="*/ 238055 w 242126"/>
                  <a:gd name="connsiteY7" fmla="*/ 38844 h 243783"/>
                  <a:gd name="connsiteX8" fmla="*/ 238062 w 242126"/>
                  <a:gd name="connsiteY8" fmla="*/ 38818 h 243783"/>
                  <a:gd name="connsiteX9" fmla="*/ 242126 w 242126"/>
                  <a:gd name="connsiteY9" fmla="*/ 71 h 243783"/>
                  <a:gd name="connsiteX10" fmla="*/ 242056 w 242126"/>
                  <a:gd name="connsiteY10" fmla="*/ 1 h 243783"/>
                  <a:gd name="connsiteX11" fmla="*/ 204959 w 242126"/>
                  <a:gd name="connsiteY11" fmla="*/ 5716 h 243783"/>
                  <a:gd name="connsiteX12" fmla="*/ 204947 w 242126"/>
                  <a:gd name="connsiteY12" fmla="*/ 5722 h 24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126" h="243783">
                    <a:moveTo>
                      <a:pt x="204947" y="5722"/>
                    </a:moveTo>
                    <a:lnTo>
                      <a:pt x="12192" y="113850"/>
                    </a:lnTo>
                    <a:cubicBezTo>
                      <a:pt x="-4064" y="130106"/>
                      <a:pt x="-4064" y="156465"/>
                      <a:pt x="12192" y="172721"/>
                    </a:cubicBezTo>
                    <a:cubicBezTo>
                      <a:pt x="28150" y="188678"/>
                      <a:pt x="53836" y="188970"/>
                      <a:pt x="70155" y="173603"/>
                    </a:cubicBezTo>
                    <a:cubicBezTo>
                      <a:pt x="70212" y="173546"/>
                      <a:pt x="70238" y="173572"/>
                      <a:pt x="70180" y="173629"/>
                    </a:cubicBezTo>
                    <a:cubicBezTo>
                      <a:pt x="54807" y="189942"/>
                      <a:pt x="55106" y="215634"/>
                      <a:pt x="71063" y="231592"/>
                    </a:cubicBezTo>
                    <a:cubicBezTo>
                      <a:pt x="87319" y="247848"/>
                      <a:pt x="113671" y="247848"/>
                      <a:pt x="129927" y="231592"/>
                    </a:cubicBezTo>
                    <a:lnTo>
                      <a:pt x="238055" y="38844"/>
                    </a:lnTo>
                    <a:cubicBezTo>
                      <a:pt x="238062" y="38837"/>
                      <a:pt x="238062" y="38825"/>
                      <a:pt x="238062" y="38818"/>
                    </a:cubicBezTo>
                    <a:lnTo>
                      <a:pt x="242126" y="71"/>
                    </a:lnTo>
                    <a:cubicBezTo>
                      <a:pt x="242132" y="26"/>
                      <a:pt x="242094" y="-6"/>
                      <a:pt x="242056" y="1"/>
                    </a:cubicBezTo>
                    <a:lnTo>
                      <a:pt x="204959" y="5716"/>
                    </a:lnTo>
                    <a:cubicBezTo>
                      <a:pt x="204966" y="5716"/>
                      <a:pt x="204953" y="5722"/>
                      <a:pt x="204947" y="5722"/>
                    </a:cubicBezTo>
                    <a:close/>
                  </a:path>
                </a:pathLst>
              </a:custGeom>
              <a:grpFill/>
              <a:ln w="6350" cap="flat">
                <a:solidFill>
                  <a:srgbClr val="BBADE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E7B9EE73-DD7A-1D61-C553-20B8FFCAB4EF}"/>
                  </a:ext>
                </a:extLst>
              </p:cNvPr>
              <p:cNvSpPr/>
              <p:nvPr/>
            </p:nvSpPr>
            <p:spPr>
              <a:xfrm>
                <a:off x="19648685" y="1808302"/>
                <a:ext cx="75388" cy="75388"/>
              </a:xfrm>
              <a:custGeom>
                <a:avLst/>
                <a:gdLst>
                  <a:gd name="connsiteX0" fmla="*/ 75389 w 75388"/>
                  <a:gd name="connsiteY0" fmla="*/ 0 h 75388"/>
                  <a:gd name="connsiteX1" fmla="*/ 33 w 75388"/>
                  <a:gd name="connsiteY1" fmla="*/ 42272 h 75388"/>
                  <a:gd name="connsiteX2" fmla="*/ 20 w 75388"/>
                  <a:gd name="connsiteY2" fmla="*/ 42374 h 75388"/>
                  <a:gd name="connsiteX3" fmla="*/ 33015 w 75388"/>
                  <a:gd name="connsiteY3" fmla="*/ 75368 h 75388"/>
                  <a:gd name="connsiteX4" fmla="*/ 33116 w 75388"/>
                  <a:gd name="connsiteY4" fmla="*/ 75355 h 75388"/>
                  <a:gd name="connsiteX5" fmla="*/ 75389 w 75388"/>
                  <a:gd name="connsiteY5" fmla="*/ 0 h 7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8" h="75388">
                    <a:moveTo>
                      <a:pt x="75389" y="0"/>
                    </a:moveTo>
                    <a:lnTo>
                      <a:pt x="33" y="42272"/>
                    </a:lnTo>
                    <a:cubicBezTo>
                      <a:pt x="-5" y="42291"/>
                      <a:pt x="-11" y="42342"/>
                      <a:pt x="20" y="42374"/>
                    </a:cubicBezTo>
                    <a:lnTo>
                      <a:pt x="33015" y="75368"/>
                    </a:lnTo>
                    <a:cubicBezTo>
                      <a:pt x="33047" y="75400"/>
                      <a:pt x="33097" y="75393"/>
                      <a:pt x="33116" y="75355"/>
                    </a:cubicBezTo>
                    <a:lnTo>
                      <a:pt x="75389" y="0"/>
                    </a:lnTo>
                    <a:close/>
                  </a:path>
                </a:pathLst>
              </a:custGeom>
              <a:grpFill/>
              <a:ln w="6350" cap="flat">
                <a:solidFill>
                  <a:srgbClr val="BBADEF"/>
                </a:solidFill>
                <a:prstDash val="solid"/>
                <a:miter/>
              </a:ln>
            </p:spPr>
            <p:txBody>
              <a:bodyPr rtlCol="0" anchor="ctr"/>
              <a:lstStyle/>
              <a:p>
                <a:endParaRPr lang="en-US"/>
              </a:p>
            </p:txBody>
          </p:sp>
        </p:grpSp>
        <p:grpSp>
          <p:nvGrpSpPr>
            <p:cNvPr id="249" name="Graphic 170" descr="A desktop with a ruler and various office supplies">
              <a:extLst>
                <a:ext uri="{FF2B5EF4-FFF2-40B4-BE49-F238E27FC236}">
                  <a16:creationId xmlns:a16="http://schemas.microsoft.com/office/drawing/2014/main" id="{3926A0E9-429B-350F-DB4A-CF078CFCFF04}"/>
                </a:ext>
              </a:extLst>
            </p:cNvPr>
            <p:cNvGrpSpPr/>
            <p:nvPr/>
          </p:nvGrpSpPr>
          <p:grpSpPr>
            <a:xfrm>
              <a:off x="16021356" y="560311"/>
              <a:ext cx="1629861" cy="1901723"/>
              <a:chOff x="16021356" y="560311"/>
              <a:chExt cx="1629861" cy="1901723"/>
            </a:xfrm>
            <a:solidFill>
              <a:srgbClr val="C5BAFF"/>
            </a:solidFill>
          </p:grpSpPr>
          <p:sp>
            <p:nvSpPr>
              <p:cNvPr id="250" name="Freeform: Shape 249">
                <a:extLst>
                  <a:ext uri="{FF2B5EF4-FFF2-40B4-BE49-F238E27FC236}">
                    <a16:creationId xmlns:a16="http://schemas.microsoft.com/office/drawing/2014/main" id="{2BA35582-2B87-914A-DACE-8036C4522331}"/>
                  </a:ext>
                </a:extLst>
              </p:cNvPr>
              <p:cNvSpPr/>
              <p:nvPr/>
            </p:nvSpPr>
            <p:spPr>
              <a:xfrm>
                <a:off x="16164969" y="1351978"/>
                <a:ext cx="1110043" cy="1110056"/>
              </a:xfrm>
              <a:custGeom>
                <a:avLst/>
                <a:gdLst>
                  <a:gd name="connsiteX0" fmla="*/ 0 w 1110043"/>
                  <a:gd name="connsiteY0" fmla="*/ 0 h 1110056"/>
                  <a:gd name="connsiteX1" fmla="*/ 1110044 w 1110043"/>
                  <a:gd name="connsiteY1" fmla="*/ 0 h 1110056"/>
                  <a:gd name="connsiteX2" fmla="*/ 1110044 w 1110043"/>
                  <a:gd name="connsiteY2" fmla="*/ 1110056 h 1110056"/>
                  <a:gd name="connsiteX3" fmla="*/ 0 w 1110043"/>
                  <a:gd name="connsiteY3" fmla="*/ 1110056 h 1110056"/>
                </a:gdLst>
                <a:ahLst/>
                <a:cxnLst>
                  <a:cxn ang="0">
                    <a:pos x="connsiteX0" y="connsiteY0"/>
                  </a:cxn>
                  <a:cxn ang="0">
                    <a:pos x="connsiteX1" y="connsiteY1"/>
                  </a:cxn>
                  <a:cxn ang="0">
                    <a:pos x="connsiteX2" y="connsiteY2"/>
                  </a:cxn>
                  <a:cxn ang="0">
                    <a:pos x="connsiteX3" y="connsiteY3"/>
                  </a:cxn>
                </a:cxnLst>
                <a:rect l="l" t="t" r="r" b="b"/>
                <a:pathLst>
                  <a:path w="1110043" h="1110056">
                    <a:moveTo>
                      <a:pt x="0" y="0"/>
                    </a:moveTo>
                    <a:lnTo>
                      <a:pt x="1110044" y="0"/>
                    </a:lnTo>
                    <a:lnTo>
                      <a:pt x="1110044" y="1110056"/>
                    </a:lnTo>
                    <a:lnTo>
                      <a:pt x="0" y="1110056"/>
                    </a:lnTo>
                    <a:close/>
                  </a:path>
                </a:pathLst>
              </a:custGeom>
              <a:grpFill/>
              <a:ln w="6350" cap="flat">
                <a:solidFill>
                  <a:srgbClr val="BBADE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D71F578-AAEE-9EAE-7159-A6AB2579AAC7}"/>
                  </a:ext>
                </a:extLst>
              </p:cNvPr>
              <p:cNvSpPr/>
              <p:nvPr/>
            </p:nvSpPr>
            <p:spPr>
              <a:xfrm rot="-2700000">
                <a:off x="16251253" y="883313"/>
                <a:ext cx="1110039" cy="1110039"/>
              </a:xfrm>
              <a:custGeom>
                <a:avLst/>
                <a:gdLst>
                  <a:gd name="connsiteX0" fmla="*/ 0 w 1110039"/>
                  <a:gd name="connsiteY0" fmla="*/ 0 h 1110039"/>
                  <a:gd name="connsiteX1" fmla="*/ 1110039 w 1110039"/>
                  <a:gd name="connsiteY1" fmla="*/ 0 h 1110039"/>
                  <a:gd name="connsiteX2" fmla="*/ 1110039 w 1110039"/>
                  <a:gd name="connsiteY2" fmla="*/ 1110039 h 1110039"/>
                  <a:gd name="connsiteX3" fmla="*/ 0 w 1110039"/>
                  <a:gd name="connsiteY3" fmla="*/ 1110039 h 1110039"/>
                </a:gdLst>
                <a:ahLst/>
                <a:cxnLst>
                  <a:cxn ang="0">
                    <a:pos x="connsiteX0" y="connsiteY0"/>
                  </a:cxn>
                  <a:cxn ang="0">
                    <a:pos x="connsiteX1" y="connsiteY1"/>
                  </a:cxn>
                  <a:cxn ang="0">
                    <a:pos x="connsiteX2" y="connsiteY2"/>
                  </a:cxn>
                  <a:cxn ang="0">
                    <a:pos x="connsiteX3" y="connsiteY3"/>
                  </a:cxn>
                </a:cxnLst>
                <a:rect l="l" t="t" r="r" b="b"/>
                <a:pathLst>
                  <a:path w="1110039" h="1110039">
                    <a:moveTo>
                      <a:pt x="0" y="0"/>
                    </a:moveTo>
                    <a:lnTo>
                      <a:pt x="1110039" y="0"/>
                    </a:lnTo>
                    <a:lnTo>
                      <a:pt x="1110039" y="1110039"/>
                    </a:lnTo>
                    <a:lnTo>
                      <a:pt x="0" y="1110039"/>
                    </a:lnTo>
                    <a:close/>
                  </a:path>
                </a:pathLst>
              </a:custGeom>
              <a:grpFill/>
              <a:ln w="6350" cap="flat">
                <a:solidFill>
                  <a:srgbClr val="BBADEF"/>
                </a:solidFill>
                <a:prstDash val="solid"/>
                <a:miter/>
              </a:ln>
            </p:spPr>
            <p:txBody>
              <a:bodyPr rtlCol="0" anchor="ctr"/>
              <a:lstStyle/>
              <a:p>
                <a:endParaRPr lang="en-US"/>
              </a:p>
            </p:txBody>
          </p:sp>
          <p:grpSp>
            <p:nvGrpSpPr>
              <p:cNvPr id="252" name="Graphic 170" descr="A desktop with a ruler and various office supplies">
                <a:extLst>
                  <a:ext uri="{FF2B5EF4-FFF2-40B4-BE49-F238E27FC236}">
                    <a16:creationId xmlns:a16="http://schemas.microsoft.com/office/drawing/2014/main" id="{2CA31C16-B7FC-DB11-CED9-D7C67E57FE03}"/>
                  </a:ext>
                </a:extLst>
              </p:cNvPr>
              <p:cNvGrpSpPr/>
              <p:nvPr/>
            </p:nvGrpSpPr>
            <p:grpSpPr>
              <a:xfrm>
                <a:off x="16534990" y="560311"/>
                <a:ext cx="1116228" cy="1110062"/>
                <a:chOff x="16534990" y="560311"/>
                <a:chExt cx="1116228" cy="1110062"/>
              </a:xfrm>
              <a:grpFill/>
            </p:grpSpPr>
            <p:sp>
              <p:nvSpPr>
                <p:cNvPr id="253" name="Freeform: Shape 252">
                  <a:extLst>
                    <a:ext uri="{FF2B5EF4-FFF2-40B4-BE49-F238E27FC236}">
                      <a16:creationId xmlns:a16="http://schemas.microsoft.com/office/drawing/2014/main" id="{A61C9AC4-26F9-A963-56DF-C05E0DC940DF}"/>
                    </a:ext>
                  </a:extLst>
                </p:cNvPr>
                <p:cNvSpPr/>
                <p:nvPr/>
              </p:nvSpPr>
              <p:spPr>
                <a:xfrm>
                  <a:off x="16534990" y="560311"/>
                  <a:ext cx="1116228" cy="1110062"/>
                </a:xfrm>
                <a:custGeom>
                  <a:avLst/>
                  <a:gdLst>
                    <a:gd name="connsiteX0" fmla="*/ 1116228 w 1116228"/>
                    <a:gd name="connsiteY0" fmla="*/ 1110063 h 1110062"/>
                    <a:gd name="connsiteX1" fmla="*/ 172676 w 1116228"/>
                    <a:gd name="connsiteY1" fmla="*/ 1079227 h 1110062"/>
                    <a:gd name="connsiteX2" fmla="*/ 0 w 1116228"/>
                    <a:gd name="connsiteY2" fmla="*/ 487197 h 1110062"/>
                    <a:gd name="connsiteX3" fmla="*/ 6166 w 1116228"/>
                    <a:gd name="connsiteY3" fmla="*/ 0 h 1110062"/>
                    <a:gd name="connsiteX4" fmla="*/ 1116228 w 1116228"/>
                    <a:gd name="connsiteY4" fmla="*/ 0 h 11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228" h="1110062">
                      <a:moveTo>
                        <a:pt x="1116228" y="1110063"/>
                      </a:moveTo>
                      <a:lnTo>
                        <a:pt x="172676" y="1079227"/>
                      </a:lnTo>
                      <a:lnTo>
                        <a:pt x="0" y="487197"/>
                      </a:lnTo>
                      <a:lnTo>
                        <a:pt x="6166" y="0"/>
                      </a:lnTo>
                      <a:lnTo>
                        <a:pt x="1116228" y="0"/>
                      </a:lnTo>
                      <a:close/>
                    </a:path>
                  </a:pathLst>
                </a:custGeom>
                <a:grpFill/>
                <a:ln w="6350" cap="flat">
                  <a:solidFill>
                    <a:srgbClr val="BBADE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9B11F836-AB70-7DCA-D640-EA22A695DC2D}"/>
                    </a:ext>
                  </a:extLst>
                </p:cNvPr>
                <p:cNvSpPr/>
                <p:nvPr/>
              </p:nvSpPr>
              <p:spPr>
                <a:xfrm>
                  <a:off x="16535056" y="1047670"/>
                  <a:ext cx="382107" cy="591821"/>
                </a:xfrm>
                <a:custGeom>
                  <a:avLst/>
                  <a:gdLst>
                    <a:gd name="connsiteX0" fmla="*/ 111 w 382107"/>
                    <a:gd name="connsiteY0" fmla="*/ 22 h 591821"/>
                    <a:gd name="connsiteX1" fmla="*/ 382108 w 382107"/>
                    <a:gd name="connsiteY1" fmla="*/ 394516 h 591821"/>
                    <a:gd name="connsiteX2" fmla="*/ 172685 w 382107"/>
                    <a:gd name="connsiteY2" fmla="*/ 591804 h 591821"/>
                    <a:gd name="connsiteX3" fmla="*/ 172583 w 382107"/>
                    <a:gd name="connsiteY3" fmla="*/ 591779 h 591821"/>
                    <a:gd name="connsiteX4" fmla="*/ 3 w 382107"/>
                    <a:gd name="connsiteY4" fmla="*/ 79 h 591821"/>
                    <a:gd name="connsiteX5" fmla="*/ 111 w 382107"/>
                    <a:gd name="connsiteY5" fmla="*/ 22 h 5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107" h="591821">
                      <a:moveTo>
                        <a:pt x="111" y="22"/>
                      </a:moveTo>
                      <a:lnTo>
                        <a:pt x="382108" y="394516"/>
                      </a:lnTo>
                      <a:lnTo>
                        <a:pt x="172685" y="591804"/>
                      </a:lnTo>
                      <a:cubicBezTo>
                        <a:pt x="172653" y="591836"/>
                        <a:pt x="172596" y="591823"/>
                        <a:pt x="172583" y="591779"/>
                      </a:cubicBezTo>
                      <a:lnTo>
                        <a:pt x="3" y="79"/>
                      </a:lnTo>
                      <a:cubicBezTo>
                        <a:pt x="-16" y="16"/>
                        <a:pt x="66" y="-29"/>
                        <a:pt x="111" y="22"/>
                      </a:cubicBezTo>
                      <a:close/>
                    </a:path>
                  </a:pathLst>
                </a:custGeom>
                <a:grpFill/>
                <a:ln w="6350" cap="flat">
                  <a:solidFill>
                    <a:srgbClr val="BBADEF"/>
                  </a:solidFill>
                  <a:prstDash val="solid"/>
                  <a:miter/>
                </a:ln>
              </p:spPr>
              <p:txBody>
                <a:bodyPr rtlCol="0" anchor="ctr"/>
                <a:lstStyle/>
                <a:p>
                  <a:endParaRPr lang="en-US"/>
                </a:p>
              </p:txBody>
            </p:sp>
          </p:grpSp>
        </p:grpSp>
        <p:grpSp>
          <p:nvGrpSpPr>
            <p:cNvPr id="255" name="Graphic 170" descr="A desktop with a ruler and various office supplies">
              <a:extLst>
                <a:ext uri="{FF2B5EF4-FFF2-40B4-BE49-F238E27FC236}">
                  <a16:creationId xmlns:a16="http://schemas.microsoft.com/office/drawing/2014/main" id="{E5F43DC3-973E-190E-A596-67C458B7C29E}"/>
                </a:ext>
              </a:extLst>
            </p:cNvPr>
            <p:cNvGrpSpPr/>
            <p:nvPr/>
          </p:nvGrpSpPr>
          <p:grpSpPr>
            <a:xfrm>
              <a:off x="19137474" y="1302638"/>
              <a:ext cx="283686" cy="283679"/>
              <a:chOff x="19137474" y="1302638"/>
              <a:chExt cx="283686" cy="283679"/>
            </a:xfrm>
            <a:solidFill>
              <a:srgbClr val="C5BAFF"/>
            </a:solidFill>
          </p:grpSpPr>
          <p:sp>
            <p:nvSpPr>
              <p:cNvPr id="256" name="Freeform: Shape 255">
                <a:extLst>
                  <a:ext uri="{FF2B5EF4-FFF2-40B4-BE49-F238E27FC236}">
                    <a16:creationId xmlns:a16="http://schemas.microsoft.com/office/drawing/2014/main" id="{03DDF19D-F75D-A698-2354-F020C50E9892}"/>
                  </a:ext>
                </a:extLst>
              </p:cNvPr>
              <p:cNvSpPr/>
              <p:nvPr/>
            </p:nvSpPr>
            <p:spPr>
              <a:xfrm>
                <a:off x="19154655" y="1321209"/>
                <a:ext cx="266504" cy="265109"/>
              </a:xfrm>
              <a:custGeom>
                <a:avLst/>
                <a:gdLst>
                  <a:gd name="connsiteX0" fmla="*/ 19820 w 266504"/>
                  <a:gd name="connsiteY0" fmla="*/ 265109 h 265109"/>
                  <a:gd name="connsiteX1" fmla="*/ 180163 w 266504"/>
                  <a:gd name="connsiteY1" fmla="*/ 265109 h 265109"/>
                  <a:gd name="connsiteX2" fmla="*/ 266505 w 266504"/>
                  <a:gd name="connsiteY2" fmla="*/ 178768 h 265109"/>
                  <a:gd name="connsiteX3" fmla="*/ 266505 w 266504"/>
                  <a:gd name="connsiteY3" fmla="*/ 18424 h 265109"/>
                  <a:gd name="connsiteX4" fmla="*/ 235046 w 266504"/>
                  <a:gd name="connsiteY4" fmla="*/ 219 h 265109"/>
                  <a:gd name="connsiteX5" fmla="*/ 96 w 266504"/>
                  <a:gd name="connsiteY5" fmla="*/ 230724 h 265109"/>
                  <a:gd name="connsiteX6" fmla="*/ 19820 w 266504"/>
                  <a:gd name="connsiteY6" fmla="*/ 265109 h 26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04" h="265109">
                    <a:moveTo>
                      <a:pt x="19820" y="265109"/>
                    </a:moveTo>
                    <a:lnTo>
                      <a:pt x="180163" y="265109"/>
                    </a:lnTo>
                    <a:cubicBezTo>
                      <a:pt x="180163" y="217427"/>
                      <a:pt x="218816" y="178768"/>
                      <a:pt x="266505" y="178768"/>
                    </a:cubicBezTo>
                    <a:lnTo>
                      <a:pt x="266505" y="18424"/>
                    </a:lnTo>
                    <a:cubicBezTo>
                      <a:pt x="257271" y="7839"/>
                      <a:pt x="246997" y="-1566"/>
                      <a:pt x="235046" y="219"/>
                    </a:cubicBezTo>
                    <a:cubicBezTo>
                      <a:pt x="111857" y="18634"/>
                      <a:pt x="13413" y="120659"/>
                      <a:pt x="96" y="230724"/>
                    </a:cubicBezTo>
                    <a:cubicBezTo>
                      <a:pt x="-1097" y="240547"/>
                      <a:pt x="8980" y="254860"/>
                      <a:pt x="19820" y="265109"/>
                    </a:cubicBezTo>
                    <a:close/>
                  </a:path>
                </a:pathLst>
              </a:custGeom>
              <a:grpFill/>
              <a:ln w="6350" cap="flat">
                <a:solidFill>
                  <a:srgbClr val="BBADE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D6B3B22-E4FE-1378-89F2-6E5C777845D1}"/>
                  </a:ext>
                </a:extLst>
              </p:cNvPr>
              <p:cNvSpPr/>
              <p:nvPr/>
            </p:nvSpPr>
            <p:spPr>
              <a:xfrm>
                <a:off x="19137474" y="1302638"/>
                <a:ext cx="283679" cy="283679"/>
              </a:xfrm>
              <a:custGeom>
                <a:avLst/>
                <a:gdLst>
                  <a:gd name="connsiteX0" fmla="*/ 283680 w 283679"/>
                  <a:gd name="connsiteY0" fmla="*/ 37001 h 283679"/>
                  <a:gd name="connsiteX1" fmla="*/ 283680 w 283679"/>
                  <a:gd name="connsiteY1" fmla="*/ 0 h 283679"/>
                  <a:gd name="connsiteX2" fmla="*/ 0 w 283679"/>
                  <a:gd name="connsiteY2" fmla="*/ 283680 h 283679"/>
                  <a:gd name="connsiteX3" fmla="*/ 37001 w 283679"/>
                  <a:gd name="connsiteY3" fmla="*/ 283680 h 283679"/>
                  <a:gd name="connsiteX4" fmla="*/ 283680 w 283679"/>
                  <a:gd name="connsiteY4" fmla="*/ 37001 h 2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79" h="283679">
                    <a:moveTo>
                      <a:pt x="283680" y="37001"/>
                    </a:moveTo>
                    <a:lnTo>
                      <a:pt x="283680" y="0"/>
                    </a:lnTo>
                    <a:cubicBezTo>
                      <a:pt x="127012" y="0"/>
                      <a:pt x="0" y="127013"/>
                      <a:pt x="0" y="283680"/>
                    </a:cubicBezTo>
                    <a:lnTo>
                      <a:pt x="37001" y="283680"/>
                    </a:lnTo>
                    <a:cubicBezTo>
                      <a:pt x="37001" y="147441"/>
                      <a:pt x="147453" y="37001"/>
                      <a:pt x="283680" y="37001"/>
                    </a:cubicBezTo>
                    <a:close/>
                  </a:path>
                </a:pathLst>
              </a:custGeom>
              <a:grpFill/>
              <a:ln w="6350" cap="flat">
                <a:solidFill>
                  <a:srgbClr val="BBADEF"/>
                </a:solidFill>
                <a:prstDash val="solid"/>
                <a:miter/>
              </a:ln>
            </p:spPr>
            <p:txBody>
              <a:bodyPr rtlCol="0" anchor="ctr"/>
              <a:lstStyle/>
              <a:p>
                <a:endParaRPr lang="en-US"/>
              </a:p>
            </p:txBody>
          </p:sp>
        </p:grpSp>
        <p:grpSp>
          <p:nvGrpSpPr>
            <p:cNvPr id="258" name="Graphic 170" descr="A desktop with a ruler and various office supplies">
              <a:extLst>
                <a:ext uri="{FF2B5EF4-FFF2-40B4-BE49-F238E27FC236}">
                  <a16:creationId xmlns:a16="http://schemas.microsoft.com/office/drawing/2014/main" id="{832B9659-C002-F5C9-F3A1-2B023F097382}"/>
                </a:ext>
              </a:extLst>
            </p:cNvPr>
            <p:cNvGrpSpPr/>
            <p:nvPr/>
          </p:nvGrpSpPr>
          <p:grpSpPr>
            <a:xfrm>
              <a:off x="19177396" y="2476665"/>
              <a:ext cx="401186" cy="222627"/>
              <a:chOff x="19177396" y="2476665"/>
              <a:chExt cx="401186" cy="222627"/>
            </a:xfrm>
            <a:solidFill>
              <a:srgbClr val="C5BAFF"/>
            </a:solidFill>
          </p:grpSpPr>
          <p:sp>
            <p:nvSpPr>
              <p:cNvPr id="259" name="Freeform: Shape 258">
                <a:extLst>
                  <a:ext uri="{FF2B5EF4-FFF2-40B4-BE49-F238E27FC236}">
                    <a16:creationId xmlns:a16="http://schemas.microsoft.com/office/drawing/2014/main" id="{AC8CBA3C-6938-D763-6A4F-FD52D392A957}"/>
                  </a:ext>
                </a:extLst>
              </p:cNvPr>
              <p:cNvSpPr/>
              <p:nvPr/>
            </p:nvSpPr>
            <p:spPr>
              <a:xfrm>
                <a:off x="19201581" y="2476665"/>
                <a:ext cx="352839" cy="205242"/>
              </a:xfrm>
              <a:custGeom>
                <a:avLst/>
                <a:gdLst>
                  <a:gd name="connsiteX0" fmla="*/ 350833 w 352839"/>
                  <a:gd name="connsiteY0" fmla="*/ 113379 h 205242"/>
                  <a:gd name="connsiteX1" fmla="*/ 237454 w 352839"/>
                  <a:gd name="connsiteY1" fmla="*/ 0 h 205242"/>
                  <a:gd name="connsiteX2" fmla="*/ 115356 w 352839"/>
                  <a:gd name="connsiteY2" fmla="*/ 0 h 205242"/>
                  <a:gd name="connsiteX3" fmla="*/ 1977 w 352839"/>
                  <a:gd name="connsiteY3" fmla="*/ 113379 h 205242"/>
                  <a:gd name="connsiteX4" fmla="*/ 9679 w 352839"/>
                  <a:gd name="connsiteY4" fmla="*/ 149269 h 205242"/>
                  <a:gd name="connsiteX5" fmla="*/ 341574 w 352839"/>
                  <a:gd name="connsiteY5" fmla="*/ 148425 h 205242"/>
                  <a:gd name="connsiteX6" fmla="*/ 350833 w 352839"/>
                  <a:gd name="connsiteY6" fmla="*/ 113379 h 20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839" h="205242">
                    <a:moveTo>
                      <a:pt x="350833" y="113379"/>
                    </a:moveTo>
                    <a:lnTo>
                      <a:pt x="237454" y="0"/>
                    </a:lnTo>
                    <a:cubicBezTo>
                      <a:pt x="203735" y="33718"/>
                      <a:pt x="149068" y="33718"/>
                      <a:pt x="115356" y="0"/>
                    </a:cubicBezTo>
                    <a:lnTo>
                      <a:pt x="1977" y="113379"/>
                    </a:lnTo>
                    <a:cubicBezTo>
                      <a:pt x="-3021" y="128105"/>
                      <a:pt x="2161" y="143326"/>
                      <a:pt x="9679" y="149269"/>
                    </a:cubicBezTo>
                    <a:cubicBezTo>
                      <a:pt x="98604" y="219539"/>
                      <a:pt x="239974" y="228435"/>
                      <a:pt x="341574" y="148425"/>
                    </a:cubicBezTo>
                    <a:cubicBezTo>
                      <a:pt x="349461" y="142208"/>
                      <a:pt x="356389" y="126835"/>
                      <a:pt x="350833" y="113379"/>
                    </a:cubicBezTo>
                    <a:close/>
                  </a:path>
                </a:pathLst>
              </a:custGeom>
              <a:grpFill/>
              <a:ln w="6350" cap="flat">
                <a:solidFill>
                  <a:srgbClr val="BBADEF"/>
                </a:solid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CA5D035-F8E4-4DE7-F568-184AC7810D29}"/>
                  </a:ext>
                </a:extLst>
              </p:cNvPr>
              <p:cNvSpPr/>
              <p:nvPr/>
            </p:nvSpPr>
            <p:spPr>
              <a:xfrm>
                <a:off x="19177396" y="2590044"/>
                <a:ext cx="401186" cy="109248"/>
              </a:xfrm>
              <a:custGeom>
                <a:avLst/>
                <a:gdLst>
                  <a:gd name="connsiteX0" fmla="*/ 26162 w 401186"/>
                  <a:gd name="connsiteY0" fmla="*/ 0 h 109248"/>
                  <a:gd name="connsiteX1" fmla="*/ 0 w 401186"/>
                  <a:gd name="connsiteY1" fmla="*/ 26162 h 109248"/>
                  <a:gd name="connsiteX2" fmla="*/ 401186 w 401186"/>
                  <a:gd name="connsiteY2" fmla="*/ 26162 h 109248"/>
                  <a:gd name="connsiteX3" fmla="*/ 375024 w 401186"/>
                  <a:gd name="connsiteY3" fmla="*/ 0 h 109248"/>
                  <a:gd name="connsiteX4" fmla="*/ 26162 w 401186"/>
                  <a:gd name="connsiteY4" fmla="*/ 0 h 10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86" h="109248">
                    <a:moveTo>
                      <a:pt x="26162" y="0"/>
                    </a:moveTo>
                    <a:lnTo>
                      <a:pt x="0" y="26162"/>
                    </a:lnTo>
                    <a:cubicBezTo>
                      <a:pt x="110782" y="136944"/>
                      <a:pt x="290404" y="136944"/>
                      <a:pt x="401186" y="26162"/>
                    </a:cubicBezTo>
                    <a:lnTo>
                      <a:pt x="375024" y="0"/>
                    </a:lnTo>
                    <a:cubicBezTo>
                      <a:pt x="278682" y="96336"/>
                      <a:pt x="122485" y="96329"/>
                      <a:pt x="26162" y="0"/>
                    </a:cubicBezTo>
                    <a:close/>
                  </a:path>
                </a:pathLst>
              </a:custGeom>
              <a:grpFill/>
              <a:ln w="6350" cap="flat">
                <a:solidFill>
                  <a:srgbClr val="BBADEF"/>
                </a:solidFill>
                <a:prstDash val="solid"/>
                <a:miter/>
              </a:ln>
            </p:spPr>
            <p:txBody>
              <a:bodyPr rtlCol="0" anchor="ctr"/>
              <a:lstStyle/>
              <a:p>
                <a:endParaRPr lang="en-US"/>
              </a:p>
            </p:txBody>
          </p:sp>
        </p:grpSp>
        <p:grpSp>
          <p:nvGrpSpPr>
            <p:cNvPr id="261" name="Graphic 170" descr="A desktop with a ruler and various office supplies">
              <a:extLst>
                <a:ext uri="{FF2B5EF4-FFF2-40B4-BE49-F238E27FC236}">
                  <a16:creationId xmlns:a16="http://schemas.microsoft.com/office/drawing/2014/main" id="{43D238D0-F3A8-AA76-520A-7410962889B1}"/>
                </a:ext>
              </a:extLst>
            </p:cNvPr>
            <p:cNvGrpSpPr/>
            <p:nvPr/>
          </p:nvGrpSpPr>
          <p:grpSpPr>
            <a:xfrm>
              <a:off x="19561292" y="193332"/>
              <a:ext cx="401186" cy="222627"/>
              <a:chOff x="19561292" y="193332"/>
              <a:chExt cx="401186" cy="222627"/>
            </a:xfrm>
            <a:solidFill>
              <a:srgbClr val="C5BAFF"/>
            </a:solidFill>
          </p:grpSpPr>
          <p:sp>
            <p:nvSpPr>
              <p:cNvPr id="262" name="Freeform: Shape 261">
                <a:extLst>
                  <a:ext uri="{FF2B5EF4-FFF2-40B4-BE49-F238E27FC236}">
                    <a16:creationId xmlns:a16="http://schemas.microsoft.com/office/drawing/2014/main" id="{196B1598-CCEA-7ED4-6D91-03D68C5CD467}"/>
                  </a:ext>
                </a:extLst>
              </p:cNvPr>
              <p:cNvSpPr/>
              <p:nvPr/>
            </p:nvSpPr>
            <p:spPr>
              <a:xfrm>
                <a:off x="19584010" y="193332"/>
                <a:ext cx="353609" cy="205012"/>
              </a:xfrm>
              <a:custGeom>
                <a:avLst/>
                <a:gdLst>
                  <a:gd name="connsiteX0" fmla="*/ 352299 w 353609"/>
                  <a:gd name="connsiteY0" fmla="*/ 113379 h 205012"/>
                  <a:gd name="connsiteX1" fmla="*/ 238920 w 353609"/>
                  <a:gd name="connsiteY1" fmla="*/ 0 h 205012"/>
                  <a:gd name="connsiteX2" fmla="*/ 116822 w 353609"/>
                  <a:gd name="connsiteY2" fmla="*/ 0 h 205012"/>
                  <a:gd name="connsiteX3" fmla="*/ 3443 w 353609"/>
                  <a:gd name="connsiteY3" fmla="*/ 113379 h 205012"/>
                  <a:gd name="connsiteX4" fmla="*/ 8250 w 353609"/>
                  <a:gd name="connsiteY4" fmla="*/ 144488 h 205012"/>
                  <a:gd name="connsiteX5" fmla="*/ 345435 w 353609"/>
                  <a:gd name="connsiteY5" fmla="*/ 143853 h 205012"/>
                  <a:gd name="connsiteX6" fmla="*/ 352299 w 353609"/>
                  <a:gd name="connsiteY6" fmla="*/ 113379 h 2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609" h="205012">
                    <a:moveTo>
                      <a:pt x="352299" y="113379"/>
                    </a:moveTo>
                    <a:lnTo>
                      <a:pt x="238920" y="0"/>
                    </a:lnTo>
                    <a:cubicBezTo>
                      <a:pt x="205202" y="33719"/>
                      <a:pt x="150535" y="33719"/>
                      <a:pt x="116822" y="0"/>
                    </a:cubicBezTo>
                    <a:lnTo>
                      <a:pt x="3443" y="113379"/>
                    </a:lnTo>
                    <a:cubicBezTo>
                      <a:pt x="-3815" y="127978"/>
                      <a:pt x="1665" y="139135"/>
                      <a:pt x="8250" y="144488"/>
                    </a:cubicBezTo>
                    <a:cubicBezTo>
                      <a:pt x="98128" y="217507"/>
                      <a:pt x="235580" y="232753"/>
                      <a:pt x="345435" y="143853"/>
                    </a:cubicBezTo>
                    <a:cubicBezTo>
                      <a:pt x="352439" y="138182"/>
                      <a:pt x="355595" y="129248"/>
                      <a:pt x="352299" y="113379"/>
                    </a:cubicBezTo>
                    <a:close/>
                  </a:path>
                </a:pathLst>
              </a:custGeom>
              <a:grpFill/>
              <a:ln w="6350" cap="flat">
                <a:solidFill>
                  <a:srgbClr val="BBADEF"/>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FE2C6A54-D53E-52D7-528C-AF8ACE2A34B3}"/>
                  </a:ext>
                </a:extLst>
              </p:cNvPr>
              <p:cNvSpPr/>
              <p:nvPr/>
            </p:nvSpPr>
            <p:spPr>
              <a:xfrm>
                <a:off x="19561292" y="306711"/>
                <a:ext cx="401186" cy="109248"/>
              </a:xfrm>
              <a:custGeom>
                <a:avLst/>
                <a:gdLst>
                  <a:gd name="connsiteX0" fmla="*/ 26162 w 401186"/>
                  <a:gd name="connsiteY0" fmla="*/ 0 h 109248"/>
                  <a:gd name="connsiteX1" fmla="*/ 0 w 401186"/>
                  <a:gd name="connsiteY1" fmla="*/ 26162 h 109248"/>
                  <a:gd name="connsiteX2" fmla="*/ 401187 w 401186"/>
                  <a:gd name="connsiteY2" fmla="*/ 26162 h 109248"/>
                  <a:gd name="connsiteX3" fmla="*/ 375024 w 401186"/>
                  <a:gd name="connsiteY3" fmla="*/ 0 h 109248"/>
                  <a:gd name="connsiteX4" fmla="*/ 26162 w 401186"/>
                  <a:gd name="connsiteY4" fmla="*/ 0 h 10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86" h="109248">
                    <a:moveTo>
                      <a:pt x="26162" y="0"/>
                    </a:moveTo>
                    <a:lnTo>
                      <a:pt x="0" y="26162"/>
                    </a:lnTo>
                    <a:cubicBezTo>
                      <a:pt x="110782" y="136944"/>
                      <a:pt x="290404" y="136944"/>
                      <a:pt x="401187" y="26162"/>
                    </a:cubicBezTo>
                    <a:lnTo>
                      <a:pt x="375024" y="0"/>
                    </a:lnTo>
                    <a:cubicBezTo>
                      <a:pt x="278682" y="96336"/>
                      <a:pt x="122498" y="96336"/>
                      <a:pt x="26162" y="0"/>
                    </a:cubicBezTo>
                    <a:close/>
                  </a:path>
                </a:pathLst>
              </a:custGeom>
              <a:grpFill/>
              <a:ln w="6350" cap="flat">
                <a:solidFill>
                  <a:srgbClr val="BBADEF"/>
                </a:solidFill>
                <a:prstDash val="solid"/>
                <a:miter/>
              </a:ln>
            </p:spPr>
            <p:txBody>
              <a:bodyPr rtlCol="0" anchor="ctr"/>
              <a:lstStyle/>
              <a:p>
                <a:endParaRPr lang="en-US"/>
              </a:p>
            </p:txBody>
          </p:sp>
        </p:grpSp>
        <p:grpSp>
          <p:nvGrpSpPr>
            <p:cNvPr id="264" name="Graphic 170" descr="A desktop with a ruler and various office supplies">
              <a:extLst>
                <a:ext uri="{FF2B5EF4-FFF2-40B4-BE49-F238E27FC236}">
                  <a16:creationId xmlns:a16="http://schemas.microsoft.com/office/drawing/2014/main" id="{08B2BE95-BB91-FB83-3074-AC62356D35D4}"/>
                </a:ext>
              </a:extLst>
            </p:cNvPr>
            <p:cNvGrpSpPr/>
            <p:nvPr/>
          </p:nvGrpSpPr>
          <p:grpSpPr>
            <a:xfrm>
              <a:off x="18448556" y="1412506"/>
              <a:ext cx="283679" cy="283686"/>
              <a:chOff x="18448556" y="1412506"/>
              <a:chExt cx="283679" cy="283686"/>
            </a:xfrm>
            <a:solidFill>
              <a:srgbClr val="C5BAFF"/>
            </a:solidFill>
          </p:grpSpPr>
          <p:sp>
            <p:nvSpPr>
              <p:cNvPr id="265" name="Freeform: Shape 264">
                <a:extLst>
                  <a:ext uri="{FF2B5EF4-FFF2-40B4-BE49-F238E27FC236}">
                    <a16:creationId xmlns:a16="http://schemas.microsoft.com/office/drawing/2014/main" id="{936C44C1-17D2-7B62-860D-E482C0769CB9}"/>
                  </a:ext>
                </a:extLst>
              </p:cNvPr>
              <p:cNvSpPr/>
              <p:nvPr/>
            </p:nvSpPr>
            <p:spPr>
              <a:xfrm>
                <a:off x="18466948" y="1412506"/>
                <a:ext cx="265287" cy="266957"/>
              </a:xfrm>
              <a:custGeom>
                <a:avLst/>
                <a:gdLst>
                  <a:gd name="connsiteX0" fmla="*/ 265287 w 265287"/>
                  <a:gd name="connsiteY0" fmla="*/ 246685 h 266957"/>
                  <a:gd name="connsiteX1" fmla="*/ 265287 w 265287"/>
                  <a:gd name="connsiteY1" fmla="*/ 86341 h 266957"/>
                  <a:gd name="connsiteX2" fmla="*/ 178947 w 265287"/>
                  <a:gd name="connsiteY2" fmla="*/ 0 h 266957"/>
                  <a:gd name="connsiteX3" fmla="*/ 18602 w 265287"/>
                  <a:gd name="connsiteY3" fmla="*/ 0 h 266957"/>
                  <a:gd name="connsiteX4" fmla="*/ 86 w 265287"/>
                  <a:gd name="connsiteY4" fmla="*/ 28092 h 266957"/>
                  <a:gd name="connsiteX5" fmla="*/ 241386 w 265287"/>
                  <a:gd name="connsiteY5" fmla="*/ 266852 h 266957"/>
                  <a:gd name="connsiteX6" fmla="*/ 265287 w 265287"/>
                  <a:gd name="connsiteY6" fmla="*/ 246685 h 26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287" h="266957">
                    <a:moveTo>
                      <a:pt x="265287" y="246685"/>
                    </a:moveTo>
                    <a:lnTo>
                      <a:pt x="265287" y="86341"/>
                    </a:lnTo>
                    <a:cubicBezTo>
                      <a:pt x="217605" y="86341"/>
                      <a:pt x="178947" y="47688"/>
                      <a:pt x="178947" y="0"/>
                    </a:cubicBezTo>
                    <a:lnTo>
                      <a:pt x="18602" y="0"/>
                    </a:lnTo>
                    <a:cubicBezTo>
                      <a:pt x="4321" y="5232"/>
                      <a:pt x="-740" y="19799"/>
                      <a:pt x="86" y="28092"/>
                    </a:cubicBezTo>
                    <a:cubicBezTo>
                      <a:pt x="12786" y="155937"/>
                      <a:pt x="119466" y="251187"/>
                      <a:pt x="241386" y="266852"/>
                    </a:cubicBezTo>
                    <a:cubicBezTo>
                      <a:pt x="251298" y="268129"/>
                      <a:pt x="260017" y="257543"/>
                      <a:pt x="265287" y="246685"/>
                    </a:cubicBezTo>
                    <a:close/>
                  </a:path>
                </a:pathLst>
              </a:custGeom>
              <a:grpFill/>
              <a:ln w="6350" cap="flat">
                <a:solidFill>
                  <a:srgbClr val="BBADEF"/>
                </a:solid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54F9EF9-D4F8-AEC6-53D4-838018FD5FF9}"/>
                  </a:ext>
                </a:extLst>
              </p:cNvPr>
              <p:cNvSpPr/>
              <p:nvPr/>
            </p:nvSpPr>
            <p:spPr>
              <a:xfrm>
                <a:off x="18448556" y="1412513"/>
                <a:ext cx="283679" cy="283679"/>
              </a:xfrm>
              <a:custGeom>
                <a:avLst/>
                <a:gdLst>
                  <a:gd name="connsiteX0" fmla="*/ 37002 w 283679"/>
                  <a:gd name="connsiteY0" fmla="*/ 0 h 283679"/>
                  <a:gd name="connsiteX1" fmla="*/ 0 w 283679"/>
                  <a:gd name="connsiteY1" fmla="*/ 0 h 283679"/>
                  <a:gd name="connsiteX2" fmla="*/ 283680 w 283679"/>
                  <a:gd name="connsiteY2" fmla="*/ 283680 h 283679"/>
                  <a:gd name="connsiteX3" fmla="*/ 283680 w 283679"/>
                  <a:gd name="connsiteY3" fmla="*/ 246679 h 283679"/>
                  <a:gd name="connsiteX4" fmla="*/ 37002 w 283679"/>
                  <a:gd name="connsiteY4" fmla="*/ 0 h 2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79" h="283679">
                    <a:moveTo>
                      <a:pt x="37002" y="0"/>
                    </a:moveTo>
                    <a:lnTo>
                      <a:pt x="0" y="0"/>
                    </a:lnTo>
                    <a:cubicBezTo>
                      <a:pt x="0" y="156667"/>
                      <a:pt x="127013" y="283680"/>
                      <a:pt x="283680" y="283680"/>
                    </a:cubicBezTo>
                    <a:lnTo>
                      <a:pt x="283680" y="246679"/>
                    </a:lnTo>
                    <a:cubicBezTo>
                      <a:pt x="147447" y="246679"/>
                      <a:pt x="37002" y="136233"/>
                      <a:pt x="37002" y="0"/>
                    </a:cubicBezTo>
                    <a:close/>
                  </a:path>
                </a:pathLst>
              </a:custGeom>
              <a:grpFill/>
              <a:ln w="6350" cap="flat">
                <a:solidFill>
                  <a:srgbClr val="BBADEF"/>
                </a:solidFill>
                <a:prstDash val="solid"/>
                <a:miter/>
              </a:ln>
            </p:spPr>
            <p:txBody>
              <a:bodyPr rtlCol="0" anchor="ctr"/>
              <a:lstStyle/>
              <a:p>
                <a:endParaRPr lang="en-US"/>
              </a:p>
            </p:txBody>
          </p:sp>
        </p:grpSp>
        <p:grpSp>
          <p:nvGrpSpPr>
            <p:cNvPr id="267" name="Graphic 170" descr="A desktop with a ruler and various office supplies">
              <a:extLst>
                <a:ext uri="{FF2B5EF4-FFF2-40B4-BE49-F238E27FC236}">
                  <a16:creationId xmlns:a16="http://schemas.microsoft.com/office/drawing/2014/main" id="{348B4411-D65F-C859-2452-2DF4D4DBBC64}"/>
                </a:ext>
              </a:extLst>
            </p:cNvPr>
            <p:cNvGrpSpPr/>
            <p:nvPr/>
          </p:nvGrpSpPr>
          <p:grpSpPr>
            <a:xfrm>
              <a:off x="16502693" y="4239907"/>
              <a:ext cx="283679" cy="283679"/>
              <a:chOff x="16502693" y="4239907"/>
              <a:chExt cx="283679" cy="283679"/>
            </a:xfrm>
            <a:solidFill>
              <a:srgbClr val="C5BAFF"/>
            </a:solidFill>
          </p:grpSpPr>
          <p:sp>
            <p:nvSpPr>
              <p:cNvPr id="268" name="Freeform: Shape 267">
                <a:extLst>
                  <a:ext uri="{FF2B5EF4-FFF2-40B4-BE49-F238E27FC236}">
                    <a16:creationId xmlns:a16="http://schemas.microsoft.com/office/drawing/2014/main" id="{4733FF8E-49F1-3C9B-9680-0CDDE7D8724D}"/>
                  </a:ext>
                </a:extLst>
              </p:cNvPr>
              <p:cNvSpPr/>
              <p:nvPr/>
            </p:nvSpPr>
            <p:spPr>
              <a:xfrm>
                <a:off x="16502693" y="4239907"/>
                <a:ext cx="265961" cy="266946"/>
              </a:xfrm>
              <a:custGeom>
                <a:avLst/>
                <a:gdLst>
                  <a:gd name="connsiteX0" fmla="*/ 246685 w 265961"/>
                  <a:gd name="connsiteY0" fmla="*/ 0 h 266946"/>
                  <a:gd name="connsiteX1" fmla="*/ 86341 w 265961"/>
                  <a:gd name="connsiteY1" fmla="*/ 0 h 266946"/>
                  <a:gd name="connsiteX2" fmla="*/ 0 w 265961"/>
                  <a:gd name="connsiteY2" fmla="*/ 86341 h 266946"/>
                  <a:gd name="connsiteX3" fmla="*/ 0 w 265961"/>
                  <a:gd name="connsiteY3" fmla="*/ 246685 h 266946"/>
                  <a:gd name="connsiteX4" fmla="*/ 25476 w 265961"/>
                  <a:gd name="connsiteY4" fmla="*/ 266903 h 266946"/>
                  <a:gd name="connsiteX5" fmla="*/ 265932 w 265961"/>
                  <a:gd name="connsiteY5" fmla="*/ 26448 h 266946"/>
                  <a:gd name="connsiteX6" fmla="*/ 246685 w 265961"/>
                  <a:gd name="connsiteY6" fmla="*/ 0 h 2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961" h="266946">
                    <a:moveTo>
                      <a:pt x="246685" y="0"/>
                    </a:moveTo>
                    <a:lnTo>
                      <a:pt x="86341" y="0"/>
                    </a:lnTo>
                    <a:cubicBezTo>
                      <a:pt x="86341" y="47682"/>
                      <a:pt x="47689" y="86341"/>
                      <a:pt x="0" y="86341"/>
                    </a:cubicBezTo>
                    <a:lnTo>
                      <a:pt x="0" y="246685"/>
                    </a:lnTo>
                    <a:cubicBezTo>
                      <a:pt x="4312" y="261823"/>
                      <a:pt x="18466" y="267506"/>
                      <a:pt x="25476" y="266903"/>
                    </a:cubicBezTo>
                    <a:cubicBezTo>
                      <a:pt x="145129" y="256680"/>
                      <a:pt x="256191" y="151759"/>
                      <a:pt x="265932" y="26448"/>
                    </a:cubicBezTo>
                    <a:cubicBezTo>
                      <a:pt x="266446" y="19818"/>
                      <a:pt x="260433" y="5277"/>
                      <a:pt x="246685" y="0"/>
                    </a:cubicBezTo>
                    <a:close/>
                  </a:path>
                </a:pathLst>
              </a:custGeom>
              <a:grpFill/>
              <a:ln w="6350" cap="flat">
                <a:solidFill>
                  <a:srgbClr val="BBADEF"/>
                </a:solid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AE2CE0C-FB77-1ABA-CDF2-F731BABA9499}"/>
                  </a:ext>
                </a:extLst>
              </p:cNvPr>
              <p:cNvSpPr/>
              <p:nvPr/>
            </p:nvSpPr>
            <p:spPr>
              <a:xfrm>
                <a:off x="16502693" y="4239907"/>
                <a:ext cx="283679" cy="283679"/>
              </a:xfrm>
              <a:custGeom>
                <a:avLst/>
                <a:gdLst>
                  <a:gd name="connsiteX0" fmla="*/ 0 w 283679"/>
                  <a:gd name="connsiteY0" fmla="*/ 246678 h 283679"/>
                  <a:gd name="connsiteX1" fmla="*/ 0 w 283679"/>
                  <a:gd name="connsiteY1" fmla="*/ 283680 h 283679"/>
                  <a:gd name="connsiteX2" fmla="*/ 283680 w 283679"/>
                  <a:gd name="connsiteY2" fmla="*/ 0 h 283679"/>
                  <a:gd name="connsiteX3" fmla="*/ 246678 w 283679"/>
                  <a:gd name="connsiteY3" fmla="*/ 0 h 283679"/>
                  <a:gd name="connsiteX4" fmla="*/ 0 w 283679"/>
                  <a:gd name="connsiteY4" fmla="*/ 246678 h 2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79" h="283679">
                    <a:moveTo>
                      <a:pt x="0" y="246678"/>
                    </a:moveTo>
                    <a:lnTo>
                      <a:pt x="0" y="283680"/>
                    </a:lnTo>
                    <a:cubicBezTo>
                      <a:pt x="156667" y="283680"/>
                      <a:pt x="283680" y="156667"/>
                      <a:pt x="283680" y="0"/>
                    </a:cubicBezTo>
                    <a:lnTo>
                      <a:pt x="246678" y="0"/>
                    </a:lnTo>
                    <a:cubicBezTo>
                      <a:pt x="246685" y="136239"/>
                      <a:pt x="136239" y="246678"/>
                      <a:pt x="0" y="246678"/>
                    </a:cubicBezTo>
                    <a:close/>
                  </a:path>
                </a:pathLst>
              </a:custGeom>
              <a:grpFill/>
              <a:ln w="6350" cap="flat">
                <a:solidFill>
                  <a:srgbClr val="BBADEF"/>
                </a:solidFill>
                <a:prstDash val="solid"/>
                <a:miter/>
              </a:ln>
            </p:spPr>
            <p:txBody>
              <a:bodyPr rtlCol="0" anchor="ctr"/>
              <a:lstStyle/>
              <a:p>
                <a:endParaRPr lang="en-US"/>
              </a:p>
            </p:txBody>
          </p:sp>
        </p:grpSp>
        <p:grpSp>
          <p:nvGrpSpPr>
            <p:cNvPr id="270" name="Graphic 170" descr="A desktop with a ruler and various office supplies">
              <a:extLst>
                <a:ext uri="{FF2B5EF4-FFF2-40B4-BE49-F238E27FC236}">
                  <a16:creationId xmlns:a16="http://schemas.microsoft.com/office/drawing/2014/main" id="{8A1852CE-95C8-7675-312B-F96AE3EA5CE8}"/>
                </a:ext>
              </a:extLst>
            </p:cNvPr>
            <p:cNvGrpSpPr/>
            <p:nvPr/>
          </p:nvGrpSpPr>
          <p:grpSpPr>
            <a:xfrm>
              <a:off x="18142422" y="676160"/>
              <a:ext cx="601713" cy="601738"/>
              <a:chOff x="18142422" y="676160"/>
              <a:chExt cx="601713" cy="601738"/>
            </a:xfrm>
            <a:solidFill>
              <a:srgbClr val="C5BAFF"/>
            </a:solidFill>
          </p:grpSpPr>
          <p:sp>
            <p:nvSpPr>
              <p:cNvPr id="271" name="Freeform: Shape 270">
                <a:extLst>
                  <a:ext uri="{FF2B5EF4-FFF2-40B4-BE49-F238E27FC236}">
                    <a16:creationId xmlns:a16="http://schemas.microsoft.com/office/drawing/2014/main" id="{6059EF9E-C627-6A00-FA18-F734E01162D2}"/>
                  </a:ext>
                </a:extLst>
              </p:cNvPr>
              <p:cNvSpPr/>
              <p:nvPr/>
            </p:nvSpPr>
            <p:spPr>
              <a:xfrm>
                <a:off x="18142422" y="676160"/>
                <a:ext cx="601713" cy="601738"/>
              </a:xfrm>
              <a:custGeom>
                <a:avLst/>
                <a:gdLst>
                  <a:gd name="connsiteX0" fmla="*/ 601713 w 601713"/>
                  <a:gd name="connsiteY0" fmla="*/ 366262 h 601738"/>
                  <a:gd name="connsiteX1" fmla="*/ 528860 w 601713"/>
                  <a:gd name="connsiteY1" fmla="*/ 293408 h 601738"/>
                  <a:gd name="connsiteX2" fmla="*/ 388068 w 601713"/>
                  <a:gd name="connsiteY2" fmla="*/ 213658 h 601738"/>
                  <a:gd name="connsiteX3" fmla="*/ 308324 w 601713"/>
                  <a:gd name="connsiteY3" fmla="*/ 72854 h 601738"/>
                  <a:gd name="connsiteX4" fmla="*/ 235471 w 601713"/>
                  <a:gd name="connsiteY4" fmla="*/ 0 h 601738"/>
                  <a:gd name="connsiteX5" fmla="*/ 189179 w 601713"/>
                  <a:gd name="connsiteY5" fmla="*/ 46292 h 601738"/>
                  <a:gd name="connsiteX6" fmla="*/ 155067 w 601713"/>
                  <a:gd name="connsiteY6" fmla="*/ 108699 h 601738"/>
                  <a:gd name="connsiteX7" fmla="*/ 93294 w 601713"/>
                  <a:gd name="connsiteY7" fmla="*/ 142176 h 601738"/>
                  <a:gd name="connsiteX8" fmla="*/ 0 w 601713"/>
                  <a:gd name="connsiteY8" fmla="*/ 235477 h 601738"/>
                  <a:gd name="connsiteX9" fmla="*/ 72854 w 601713"/>
                  <a:gd name="connsiteY9" fmla="*/ 308331 h 601738"/>
                  <a:gd name="connsiteX10" fmla="*/ 213646 w 601713"/>
                  <a:gd name="connsiteY10" fmla="*/ 388080 h 601738"/>
                  <a:gd name="connsiteX11" fmla="*/ 293389 w 601713"/>
                  <a:gd name="connsiteY11" fmla="*/ 528885 h 601738"/>
                  <a:gd name="connsiteX12" fmla="*/ 366243 w 601713"/>
                  <a:gd name="connsiteY12" fmla="*/ 601739 h 601738"/>
                  <a:gd name="connsiteX13" fmla="*/ 460508 w 601713"/>
                  <a:gd name="connsiteY13" fmla="*/ 507479 h 601738"/>
                  <a:gd name="connsiteX14" fmla="*/ 495433 w 601713"/>
                  <a:gd name="connsiteY14" fmla="*/ 445884 h 601738"/>
                  <a:gd name="connsiteX15" fmla="*/ 556070 w 601713"/>
                  <a:gd name="connsiteY15" fmla="*/ 411905 h 601738"/>
                  <a:gd name="connsiteX16" fmla="*/ 601713 w 601713"/>
                  <a:gd name="connsiteY16" fmla="*/ 366262 h 60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713" h="601738">
                    <a:moveTo>
                      <a:pt x="601713" y="366262"/>
                    </a:moveTo>
                    <a:lnTo>
                      <a:pt x="528860" y="293408"/>
                    </a:lnTo>
                    <a:cubicBezTo>
                      <a:pt x="483026" y="284963"/>
                      <a:pt x="431921" y="257518"/>
                      <a:pt x="388068" y="213658"/>
                    </a:cubicBezTo>
                    <a:cubicBezTo>
                      <a:pt x="344221" y="169805"/>
                      <a:pt x="316770" y="118694"/>
                      <a:pt x="308324" y="72854"/>
                    </a:cubicBezTo>
                    <a:lnTo>
                      <a:pt x="235471" y="0"/>
                    </a:lnTo>
                    <a:lnTo>
                      <a:pt x="189179" y="46292"/>
                    </a:lnTo>
                    <a:cubicBezTo>
                      <a:pt x="189179" y="46292"/>
                      <a:pt x="181102" y="82664"/>
                      <a:pt x="155067" y="108699"/>
                    </a:cubicBezTo>
                    <a:cubicBezTo>
                      <a:pt x="129032" y="134734"/>
                      <a:pt x="93294" y="142176"/>
                      <a:pt x="93294" y="142176"/>
                    </a:cubicBezTo>
                    <a:lnTo>
                      <a:pt x="0" y="235477"/>
                    </a:lnTo>
                    <a:lnTo>
                      <a:pt x="72854" y="308331"/>
                    </a:lnTo>
                    <a:cubicBezTo>
                      <a:pt x="118688" y="316776"/>
                      <a:pt x="169799" y="344234"/>
                      <a:pt x="213646" y="388080"/>
                    </a:cubicBezTo>
                    <a:cubicBezTo>
                      <a:pt x="257499" y="431940"/>
                      <a:pt x="284944" y="483045"/>
                      <a:pt x="293389" y="528885"/>
                    </a:cubicBezTo>
                    <a:lnTo>
                      <a:pt x="366243" y="601739"/>
                    </a:lnTo>
                    <a:lnTo>
                      <a:pt x="460508" y="507479"/>
                    </a:lnTo>
                    <a:cubicBezTo>
                      <a:pt x="460508" y="507479"/>
                      <a:pt x="459556" y="481762"/>
                      <a:pt x="495433" y="445884"/>
                    </a:cubicBezTo>
                    <a:cubicBezTo>
                      <a:pt x="531311" y="410007"/>
                      <a:pt x="556070" y="411905"/>
                      <a:pt x="556070" y="411905"/>
                    </a:cubicBezTo>
                    <a:lnTo>
                      <a:pt x="601713" y="366262"/>
                    </a:lnTo>
                    <a:close/>
                  </a:path>
                </a:pathLst>
              </a:custGeom>
              <a:grpFill/>
              <a:ln w="6350" cap="flat">
                <a:solidFill>
                  <a:srgbClr val="BBADEF"/>
                </a:solid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32DB01D-4CE4-9821-4546-4914A8D1ED82}"/>
                  </a:ext>
                </a:extLst>
              </p:cNvPr>
              <p:cNvSpPr/>
              <p:nvPr/>
            </p:nvSpPr>
            <p:spPr>
              <a:xfrm>
                <a:off x="18236180" y="800436"/>
                <a:ext cx="385165" cy="383711"/>
              </a:xfrm>
              <a:custGeom>
                <a:avLst/>
                <a:gdLst>
                  <a:gd name="connsiteX0" fmla="*/ 366236 w 385165"/>
                  <a:gd name="connsiteY0" fmla="*/ 383711 h 383711"/>
                  <a:gd name="connsiteX1" fmla="*/ 0 w 385165"/>
                  <a:gd name="connsiteY1" fmla="*/ 17443 h 383711"/>
                  <a:gd name="connsiteX2" fmla="*/ 17437 w 385165"/>
                  <a:gd name="connsiteY2" fmla="*/ 0 h 383711"/>
                  <a:gd name="connsiteX3" fmla="*/ 46711 w 385165"/>
                  <a:gd name="connsiteY3" fmla="*/ 298 h 383711"/>
                  <a:gd name="connsiteX4" fmla="*/ 385166 w 385165"/>
                  <a:gd name="connsiteY4" fmla="*/ 333038 h 383711"/>
                  <a:gd name="connsiteX5" fmla="*/ 383680 w 385165"/>
                  <a:gd name="connsiteY5" fmla="*/ 366268 h 38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165" h="383711">
                    <a:moveTo>
                      <a:pt x="366236" y="383711"/>
                    </a:moveTo>
                    <a:lnTo>
                      <a:pt x="0" y="17443"/>
                    </a:lnTo>
                    <a:lnTo>
                      <a:pt x="17437" y="0"/>
                    </a:lnTo>
                    <a:lnTo>
                      <a:pt x="46711" y="298"/>
                    </a:lnTo>
                    <a:lnTo>
                      <a:pt x="385166" y="333038"/>
                    </a:lnTo>
                    <a:lnTo>
                      <a:pt x="383680" y="366268"/>
                    </a:lnTo>
                    <a:close/>
                  </a:path>
                </a:pathLst>
              </a:custGeom>
              <a:grpFill/>
              <a:ln w="6350" cap="flat">
                <a:solidFill>
                  <a:srgbClr val="BBADEF"/>
                </a:solid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6889BF06-054E-7D41-F0EC-B10DEE82B975}"/>
                  </a:ext>
                </a:extLst>
              </p:cNvPr>
              <p:cNvSpPr/>
              <p:nvPr/>
            </p:nvSpPr>
            <p:spPr>
              <a:xfrm rot="-2700000">
                <a:off x="18420558" y="685242"/>
                <a:ext cx="111003" cy="517951"/>
              </a:xfrm>
              <a:custGeom>
                <a:avLst/>
                <a:gdLst>
                  <a:gd name="connsiteX0" fmla="*/ 0 w 111003"/>
                  <a:gd name="connsiteY0" fmla="*/ 0 h 517951"/>
                  <a:gd name="connsiteX1" fmla="*/ 111003 w 111003"/>
                  <a:gd name="connsiteY1" fmla="*/ 0 h 517951"/>
                  <a:gd name="connsiteX2" fmla="*/ 111003 w 111003"/>
                  <a:gd name="connsiteY2" fmla="*/ 517952 h 517951"/>
                  <a:gd name="connsiteX3" fmla="*/ 0 w 111003"/>
                  <a:gd name="connsiteY3" fmla="*/ 517952 h 517951"/>
                </a:gdLst>
                <a:ahLst/>
                <a:cxnLst>
                  <a:cxn ang="0">
                    <a:pos x="connsiteX0" y="connsiteY0"/>
                  </a:cxn>
                  <a:cxn ang="0">
                    <a:pos x="connsiteX1" y="connsiteY1"/>
                  </a:cxn>
                  <a:cxn ang="0">
                    <a:pos x="connsiteX2" y="connsiteY2"/>
                  </a:cxn>
                  <a:cxn ang="0">
                    <a:pos x="connsiteX3" y="connsiteY3"/>
                  </a:cxn>
                </a:cxnLst>
                <a:rect l="l" t="t" r="r" b="b"/>
                <a:pathLst>
                  <a:path w="111003" h="517951">
                    <a:moveTo>
                      <a:pt x="0" y="0"/>
                    </a:moveTo>
                    <a:lnTo>
                      <a:pt x="111003" y="0"/>
                    </a:lnTo>
                    <a:lnTo>
                      <a:pt x="111003" y="517952"/>
                    </a:lnTo>
                    <a:lnTo>
                      <a:pt x="0" y="517952"/>
                    </a:lnTo>
                    <a:close/>
                  </a:path>
                </a:pathLst>
              </a:custGeom>
              <a:grpFill/>
              <a:ln w="6350" cap="flat">
                <a:solidFill>
                  <a:srgbClr val="BBADEF"/>
                </a:solid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1DD3F1D-4A19-0A90-8003-187BD180F96A}"/>
                  </a:ext>
                </a:extLst>
              </p:cNvPr>
              <p:cNvSpPr/>
              <p:nvPr/>
            </p:nvSpPr>
            <p:spPr>
              <a:xfrm rot="-3534451">
                <a:off x="18437012" y="905905"/>
                <a:ext cx="86331" cy="86318"/>
              </a:xfrm>
              <a:custGeom>
                <a:avLst/>
                <a:gdLst>
                  <a:gd name="connsiteX0" fmla="*/ 86331 w 86331"/>
                  <a:gd name="connsiteY0" fmla="*/ 43159 h 86318"/>
                  <a:gd name="connsiteX1" fmla="*/ 43166 w 86331"/>
                  <a:gd name="connsiteY1" fmla="*/ 86318 h 86318"/>
                  <a:gd name="connsiteX2" fmla="*/ 0 w 86331"/>
                  <a:gd name="connsiteY2" fmla="*/ 43159 h 86318"/>
                  <a:gd name="connsiteX3" fmla="*/ 43166 w 86331"/>
                  <a:gd name="connsiteY3" fmla="*/ 0 h 86318"/>
                  <a:gd name="connsiteX4" fmla="*/ 86331 w 86331"/>
                  <a:gd name="connsiteY4" fmla="*/ 43159 h 86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31" h="86318">
                    <a:moveTo>
                      <a:pt x="86331" y="43159"/>
                    </a:moveTo>
                    <a:cubicBezTo>
                      <a:pt x="86331" y="66995"/>
                      <a:pt x="67005" y="86318"/>
                      <a:pt x="43166" y="86318"/>
                    </a:cubicBezTo>
                    <a:cubicBezTo>
                      <a:pt x="19326" y="86318"/>
                      <a:pt x="0" y="66995"/>
                      <a:pt x="0" y="43159"/>
                    </a:cubicBezTo>
                    <a:cubicBezTo>
                      <a:pt x="0" y="19323"/>
                      <a:pt x="19326" y="0"/>
                      <a:pt x="43166" y="0"/>
                    </a:cubicBezTo>
                    <a:cubicBezTo>
                      <a:pt x="67005" y="0"/>
                      <a:pt x="86331" y="19323"/>
                      <a:pt x="86331" y="43159"/>
                    </a:cubicBezTo>
                    <a:close/>
                  </a:path>
                </a:pathLst>
              </a:custGeom>
              <a:grpFill/>
              <a:ln w="6350" cap="flat">
                <a:solidFill>
                  <a:srgbClr val="BBADEF"/>
                </a:solidFill>
                <a:prstDash val="solid"/>
                <a:miter/>
              </a:ln>
            </p:spPr>
            <p:txBody>
              <a:bodyPr rtlCol="0" anchor="ctr"/>
              <a:lstStyle/>
              <a:p>
                <a:endParaRPr lang="en-US"/>
              </a:p>
            </p:txBody>
          </p:sp>
        </p:grpSp>
      </p:grpSp>
      <p:sp>
        <p:nvSpPr>
          <p:cNvPr id="169" name="Freeform: Shape 168">
            <a:extLst>
              <a:ext uri="{FF2B5EF4-FFF2-40B4-BE49-F238E27FC236}">
                <a16:creationId xmlns:a16="http://schemas.microsoft.com/office/drawing/2014/main" id="{3D6F0323-F663-0C9D-1115-5E114592AE46}"/>
              </a:ext>
            </a:extLst>
          </p:cNvPr>
          <p:cNvSpPr/>
          <p:nvPr/>
        </p:nvSpPr>
        <p:spPr>
          <a:xfrm flipH="1">
            <a:off x="10401571" y="1662131"/>
            <a:ext cx="1463552" cy="1521486"/>
          </a:xfrm>
          <a:custGeom>
            <a:avLst/>
            <a:gdLst>
              <a:gd name="connsiteX0" fmla="*/ 829694 w 1879472"/>
              <a:gd name="connsiteY0" fmla="*/ 1952801 h 1953870"/>
              <a:gd name="connsiteX1" fmla="*/ 1171930 w 1879472"/>
              <a:gd name="connsiteY1" fmla="*/ 1875082 h 1953870"/>
              <a:gd name="connsiteX2" fmla="*/ 1461303 w 1879472"/>
              <a:gd name="connsiteY2" fmla="*/ 1673317 h 1953870"/>
              <a:gd name="connsiteX3" fmla="*/ 1672871 w 1879472"/>
              <a:gd name="connsiteY3" fmla="*/ 1389779 h 1953870"/>
              <a:gd name="connsiteX4" fmla="*/ 1778946 w 1879472"/>
              <a:gd name="connsiteY4" fmla="*/ 1051219 h 1953870"/>
              <a:gd name="connsiteX5" fmla="*/ 1741050 w 1879472"/>
              <a:gd name="connsiteY5" fmla="*/ 697546 h 1953870"/>
              <a:gd name="connsiteX6" fmla="*/ 1560290 w 1879472"/>
              <a:gd name="connsiteY6" fmla="*/ 390587 h 1953870"/>
              <a:gd name="connsiteX7" fmla="*/ 931539 w 1879472"/>
              <a:gd name="connsiteY7" fmla="*/ 78543 h 1953870"/>
              <a:gd name="connsiteX8" fmla="*/ 575038 w 1879472"/>
              <a:gd name="connsiteY8" fmla="*/ 104889 h 1953870"/>
              <a:gd name="connsiteX9" fmla="*/ 264542 w 1879472"/>
              <a:gd name="connsiteY9" fmla="*/ 283727 h 1953870"/>
              <a:gd name="connsiteX10" fmla="*/ -2193 w 1879472"/>
              <a:gd name="connsiteY10" fmla="*/ 933386 h 1953870"/>
              <a:gd name="connsiteX11" fmla="*/ 71266 w 1879472"/>
              <a:gd name="connsiteY11" fmla="*/ 1284870 h 1953870"/>
              <a:gd name="connsiteX12" fmla="*/ 278721 w 1879472"/>
              <a:gd name="connsiteY12" fmla="*/ 1578561 h 1953870"/>
              <a:gd name="connsiteX13" fmla="*/ 582127 w 1879472"/>
              <a:gd name="connsiteY13" fmla="*/ 1771136 h 1953870"/>
              <a:gd name="connsiteX14" fmla="*/ 929176 w 1879472"/>
              <a:gd name="connsiteY14" fmla="*/ 1860641 h 1953870"/>
              <a:gd name="connsiteX15" fmla="*/ 1286991 w 1879472"/>
              <a:gd name="connsiteY15" fmla="*/ 1808304 h 1953870"/>
              <a:gd name="connsiteX16" fmla="*/ 1583366 w 1879472"/>
              <a:gd name="connsiteY16" fmla="*/ 1603972 h 1953870"/>
              <a:gd name="connsiteX17" fmla="*/ 1790645 w 1879472"/>
              <a:gd name="connsiteY17" fmla="*/ 1311126 h 1953870"/>
              <a:gd name="connsiteX18" fmla="*/ 1877203 w 1879472"/>
              <a:gd name="connsiteY18" fmla="*/ 961918 h 1953870"/>
              <a:gd name="connsiteX19" fmla="*/ 1824341 w 1879472"/>
              <a:gd name="connsiteY19" fmla="*/ 608181 h 1953870"/>
              <a:gd name="connsiteX20" fmla="*/ 1652858 w 1879472"/>
              <a:gd name="connsiteY20" fmla="*/ 293503 h 1953870"/>
              <a:gd name="connsiteX21" fmla="*/ 1366489 w 1879472"/>
              <a:gd name="connsiteY21" fmla="*/ 78324 h 1953870"/>
              <a:gd name="connsiteX22" fmla="*/ 1017748 w 1879472"/>
              <a:gd name="connsiteY22" fmla="*/ -705 h 1953870"/>
              <a:gd name="connsiteX23" fmla="*/ 365658 w 1879472"/>
              <a:gd name="connsiteY23" fmla="*/ 252330 h 1953870"/>
              <a:gd name="connsiteX24" fmla="*/ 174425 w 1879472"/>
              <a:gd name="connsiteY24" fmla="*/ 553093 h 1953870"/>
              <a:gd name="connsiteX25" fmla="*/ 117419 w 1879472"/>
              <a:gd name="connsiteY25" fmla="*/ 904300 h 1953870"/>
              <a:gd name="connsiteX26" fmla="*/ 412307 w 1879472"/>
              <a:gd name="connsiteY26" fmla="*/ 1531504 h 1953870"/>
              <a:gd name="connsiteX27" fmla="*/ 728315 w 1879472"/>
              <a:gd name="connsiteY27" fmla="*/ 1686008 h 1953870"/>
              <a:gd name="connsiteX28" fmla="*/ 1078370 w 1879472"/>
              <a:gd name="connsiteY28" fmla="*/ 1668328 h 1953870"/>
              <a:gd name="connsiteX29" fmla="*/ 1079362 w 1879472"/>
              <a:gd name="connsiteY29" fmla="*/ 1666520 h 1953870"/>
              <a:gd name="connsiteX30" fmla="*/ 1077554 w 1879472"/>
              <a:gd name="connsiteY30" fmla="*/ 1665528 h 1953870"/>
              <a:gd name="connsiteX31" fmla="*/ 729570 w 1879472"/>
              <a:gd name="connsiteY31" fmla="*/ 1680027 h 1953870"/>
              <a:gd name="connsiteX32" fmla="*/ 418316 w 1879472"/>
              <a:gd name="connsiteY32" fmla="*/ 1524473 h 1953870"/>
              <a:gd name="connsiteX33" fmla="*/ 132998 w 1879472"/>
              <a:gd name="connsiteY33" fmla="*/ 904154 h 1953870"/>
              <a:gd name="connsiteX34" fmla="*/ 190208 w 1879472"/>
              <a:gd name="connsiteY34" fmla="*/ 558904 h 1953870"/>
              <a:gd name="connsiteX35" fmla="*/ 378348 w 1879472"/>
              <a:gd name="connsiteY35" fmla="*/ 265070 h 1953870"/>
              <a:gd name="connsiteX36" fmla="*/ 1017193 w 1879472"/>
              <a:gd name="connsiteY36" fmla="*/ 19592 h 1953870"/>
              <a:gd name="connsiteX37" fmla="*/ 1635587 w 1879472"/>
              <a:gd name="connsiteY37" fmla="*/ 308148 h 1953870"/>
              <a:gd name="connsiteX38" fmla="*/ 1801643 w 1879472"/>
              <a:gd name="connsiteY38" fmla="*/ 615268 h 1953870"/>
              <a:gd name="connsiteX39" fmla="*/ 1852259 w 1879472"/>
              <a:gd name="connsiteY39" fmla="*/ 962034 h 1953870"/>
              <a:gd name="connsiteX40" fmla="*/ 1767189 w 1879472"/>
              <a:gd name="connsiteY40" fmla="*/ 1299719 h 1953870"/>
              <a:gd name="connsiteX41" fmla="*/ 1564111 w 1879472"/>
              <a:gd name="connsiteY41" fmla="*/ 1584804 h 1953870"/>
              <a:gd name="connsiteX42" fmla="*/ 1276138 w 1879472"/>
              <a:gd name="connsiteY42" fmla="*/ 1782193 h 1953870"/>
              <a:gd name="connsiteX43" fmla="*/ 932618 w 1879472"/>
              <a:gd name="connsiteY43" fmla="*/ 1831876 h 1953870"/>
              <a:gd name="connsiteX44" fmla="*/ 592687 w 1879472"/>
              <a:gd name="connsiteY44" fmla="*/ 1745405 h 1953870"/>
              <a:gd name="connsiteX45" fmla="*/ 296925 w 1879472"/>
              <a:gd name="connsiteY45" fmla="*/ 1558986 h 1953870"/>
              <a:gd name="connsiteX46" fmla="*/ 22284 w 1879472"/>
              <a:gd name="connsiteY46" fmla="*/ 933123 h 1953870"/>
              <a:gd name="connsiteX47" fmla="*/ 279916 w 1879472"/>
              <a:gd name="connsiteY47" fmla="*/ 299839 h 1953870"/>
              <a:gd name="connsiteX48" fmla="*/ 581076 w 1879472"/>
              <a:gd name="connsiteY48" fmla="*/ 125162 h 1953870"/>
              <a:gd name="connsiteX49" fmla="*/ 929293 w 1879472"/>
              <a:gd name="connsiteY49" fmla="*/ 98439 h 1953870"/>
              <a:gd name="connsiteX50" fmla="*/ 1547279 w 1879472"/>
              <a:gd name="connsiteY50" fmla="*/ 402551 h 1953870"/>
              <a:gd name="connsiteX51" fmla="*/ 1725383 w 1879472"/>
              <a:gd name="connsiteY51" fmla="*/ 702768 h 1953870"/>
              <a:gd name="connsiteX52" fmla="*/ 1764184 w 1879472"/>
              <a:gd name="connsiteY52" fmla="*/ 1049731 h 1953870"/>
              <a:gd name="connsiteX53" fmla="*/ 1662339 w 1879472"/>
              <a:gd name="connsiteY53" fmla="*/ 1384381 h 1953870"/>
              <a:gd name="connsiteX54" fmla="*/ 1455060 w 1879472"/>
              <a:gd name="connsiteY54" fmla="*/ 1667045 h 1953870"/>
              <a:gd name="connsiteX55" fmla="*/ 1169421 w 1879472"/>
              <a:gd name="connsiteY55" fmla="*/ 1869773 h 1953870"/>
              <a:gd name="connsiteX56" fmla="*/ 829694 w 1879472"/>
              <a:gd name="connsiteY56" fmla="*/ 1949883 h 1953870"/>
              <a:gd name="connsiteX57" fmla="*/ 828235 w 1879472"/>
              <a:gd name="connsiteY57" fmla="*/ 1951342 h 1953870"/>
              <a:gd name="connsiteX58" fmla="*/ 829694 w 1879472"/>
              <a:gd name="connsiteY58" fmla="*/ 1952801 h 195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79472" h="1953870">
                <a:moveTo>
                  <a:pt x="829694" y="1952801"/>
                </a:moveTo>
                <a:cubicBezTo>
                  <a:pt x="947672" y="1953764"/>
                  <a:pt x="1064980" y="1924706"/>
                  <a:pt x="1171930" y="1875082"/>
                </a:cubicBezTo>
                <a:cubicBezTo>
                  <a:pt x="1279114" y="1825400"/>
                  <a:pt x="1376613" y="1755791"/>
                  <a:pt x="1461303" y="1673317"/>
                </a:cubicBezTo>
                <a:cubicBezTo>
                  <a:pt x="1546053" y="1590873"/>
                  <a:pt x="1617879" y="1494862"/>
                  <a:pt x="1672871" y="1389779"/>
                </a:cubicBezTo>
                <a:cubicBezTo>
                  <a:pt x="1727746" y="1284753"/>
                  <a:pt x="1765906" y="1170014"/>
                  <a:pt x="1778946" y="1051219"/>
                </a:cubicBezTo>
                <a:cubicBezTo>
                  <a:pt x="1792016" y="932452"/>
                  <a:pt x="1778508" y="811119"/>
                  <a:pt x="1741050" y="697546"/>
                </a:cubicBezTo>
                <a:cubicBezTo>
                  <a:pt x="1703561" y="583906"/>
                  <a:pt x="1640955" y="478846"/>
                  <a:pt x="1560290" y="390587"/>
                </a:cubicBezTo>
                <a:cubicBezTo>
                  <a:pt x="1398784" y="212774"/>
                  <a:pt x="1168283" y="105823"/>
                  <a:pt x="931539" y="78543"/>
                </a:cubicBezTo>
                <a:cubicBezTo>
                  <a:pt x="813123" y="64148"/>
                  <a:pt x="690711" y="70803"/>
                  <a:pt x="575038" y="104889"/>
                </a:cubicBezTo>
                <a:cubicBezTo>
                  <a:pt x="459422" y="138734"/>
                  <a:pt x="352092" y="200833"/>
                  <a:pt x="264542" y="283727"/>
                </a:cubicBezTo>
                <a:cubicBezTo>
                  <a:pt x="88421" y="450119"/>
                  <a:pt x="-4556" y="693287"/>
                  <a:pt x="-2193" y="933386"/>
                </a:cubicBezTo>
                <a:cubicBezTo>
                  <a:pt x="-1551" y="1053727"/>
                  <a:pt x="23247" y="1174127"/>
                  <a:pt x="71266" y="1284870"/>
                </a:cubicBezTo>
                <a:cubicBezTo>
                  <a:pt x="119024" y="1395701"/>
                  <a:pt x="190354" y="1496350"/>
                  <a:pt x="278721" y="1578561"/>
                </a:cubicBezTo>
                <a:cubicBezTo>
                  <a:pt x="366942" y="1661064"/>
                  <a:pt x="471354" y="1724925"/>
                  <a:pt x="582127" y="1771136"/>
                </a:cubicBezTo>
                <a:cubicBezTo>
                  <a:pt x="693424" y="1816677"/>
                  <a:pt x="810352" y="1845529"/>
                  <a:pt x="929176" y="1860641"/>
                </a:cubicBezTo>
                <a:cubicBezTo>
                  <a:pt x="1050568" y="1876424"/>
                  <a:pt x="1175372" y="1855361"/>
                  <a:pt x="1286991" y="1808304"/>
                </a:cubicBezTo>
                <a:cubicBezTo>
                  <a:pt x="1399106" y="1761247"/>
                  <a:pt x="1498821" y="1689275"/>
                  <a:pt x="1583366" y="1603972"/>
                </a:cubicBezTo>
                <a:cubicBezTo>
                  <a:pt x="1667911" y="1518434"/>
                  <a:pt x="1738220" y="1419302"/>
                  <a:pt x="1790645" y="1311126"/>
                </a:cubicBezTo>
                <a:cubicBezTo>
                  <a:pt x="1842224" y="1203155"/>
                  <a:pt x="1878486" y="1084505"/>
                  <a:pt x="1877203" y="961918"/>
                </a:cubicBezTo>
                <a:cubicBezTo>
                  <a:pt x="1875832" y="842714"/>
                  <a:pt x="1860895" y="722665"/>
                  <a:pt x="1824341" y="608181"/>
                </a:cubicBezTo>
                <a:cubicBezTo>
                  <a:pt x="1788457" y="493797"/>
                  <a:pt x="1731335" y="385058"/>
                  <a:pt x="1652858" y="293503"/>
                </a:cubicBezTo>
                <a:cubicBezTo>
                  <a:pt x="1574702" y="201790"/>
                  <a:pt x="1475890" y="128045"/>
                  <a:pt x="1366489" y="78324"/>
                </a:cubicBezTo>
                <a:cubicBezTo>
                  <a:pt x="1257146" y="28195"/>
                  <a:pt x="1137505" y="2052"/>
                  <a:pt x="1017748" y="-705"/>
                </a:cubicBezTo>
                <a:cubicBezTo>
                  <a:pt x="778495" y="-7304"/>
                  <a:pt x="535566" y="81836"/>
                  <a:pt x="365658" y="252330"/>
                </a:cubicBezTo>
                <a:cubicBezTo>
                  <a:pt x="280587" y="336843"/>
                  <a:pt x="215326" y="440739"/>
                  <a:pt x="174425" y="553093"/>
                </a:cubicBezTo>
                <a:cubicBezTo>
                  <a:pt x="133319" y="665569"/>
                  <a:pt x="116427" y="785476"/>
                  <a:pt x="117419" y="904300"/>
                </a:cubicBezTo>
                <a:cubicBezTo>
                  <a:pt x="121417" y="1143290"/>
                  <a:pt x="230263" y="1378343"/>
                  <a:pt x="412307" y="1531504"/>
                </a:cubicBezTo>
                <a:cubicBezTo>
                  <a:pt x="502920" y="1607998"/>
                  <a:pt x="612205" y="1662757"/>
                  <a:pt x="728315" y="1686008"/>
                </a:cubicBezTo>
                <a:cubicBezTo>
                  <a:pt x="844397" y="1709784"/>
                  <a:pt x="965497" y="1701295"/>
                  <a:pt x="1078370" y="1668328"/>
                </a:cubicBezTo>
                <a:cubicBezTo>
                  <a:pt x="1079128" y="1668095"/>
                  <a:pt x="1079596" y="1667307"/>
                  <a:pt x="1079362" y="1666520"/>
                </a:cubicBezTo>
                <a:cubicBezTo>
                  <a:pt x="1079128" y="1665761"/>
                  <a:pt x="1078341" y="1665324"/>
                  <a:pt x="1077554" y="1665528"/>
                </a:cubicBezTo>
                <a:cubicBezTo>
                  <a:pt x="964768" y="1697356"/>
                  <a:pt x="844397" y="1704650"/>
                  <a:pt x="729570" y="1680027"/>
                </a:cubicBezTo>
                <a:cubicBezTo>
                  <a:pt x="614713" y="1655959"/>
                  <a:pt x="507180" y="1600850"/>
                  <a:pt x="418316" y="1524473"/>
                </a:cubicBezTo>
                <a:cubicBezTo>
                  <a:pt x="239832" y="1371574"/>
                  <a:pt x="134807" y="1138652"/>
                  <a:pt x="132998" y="904154"/>
                </a:cubicBezTo>
                <a:cubicBezTo>
                  <a:pt x="132531" y="786993"/>
                  <a:pt x="149510" y="669058"/>
                  <a:pt x="190208" y="558904"/>
                </a:cubicBezTo>
                <a:cubicBezTo>
                  <a:pt x="230672" y="448864"/>
                  <a:pt x="294854" y="347462"/>
                  <a:pt x="378348" y="265070"/>
                </a:cubicBezTo>
                <a:cubicBezTo>
                  <a:pt x="544959" y="98906"/>
                  <a:pt x="783162" y="12354"/>
                  <a:pt x="1017193" y="19592"/>
                </a:cubicBezTo>
                <a:cubicBezTo>
                  <a:pt x="1251428" y="24183"/>
                  <a:pt x="1484380" y="127817"/>
                  <a:pt x="1635587" y="308148"/>
                </a:cubicBezTo>
                <a:cubicBezTo>
                  <a:pt x="1711672" y="397446"/>
                  <a:pt x="1766897" y="503451"/>
                  <a:pt x="1801643" y="615268"/>
                </a:cubicBezTo>
                <a:cubicBezTo>
                  <a:pt x="1837002" y="727187"/>
                  <a:pt x="1851268" y="844902"/>
                  <a:pt x="1852259" y="962034"/>
                </a:cubicBezTo>
                <a:cubicBezTo>
                  <a:pt x="1853222" y="1079458"/>
                  <a:pt x="1817864" y="1194578"/>
                  <a:pt x="1767189" y="1299719"/>
                </a:cubicBezTo>
                <a:cubicBezTo>
                  <a:pt x="1715756" y="1405007"/>
                  <a:pt x="1646731" y="1501718"/>
                  <a:pt x="1564111" y="1584804"/>
                </a:cubicBezTo>
                <a:cubicBezTo>
                  <a:pt x="1481492" y="1667687"/>
                  <a:pt x="1384373" y="1737149"/>
                  <a:pt x="1276138" y="1782193"/>
                </a:cubicBezTo>
                <a:cubicBezTo>
                  <a:pt x="1168312" y="1827412"/>
                  <a:pt x="1048876" y="1846521"/>
                  <a:pt x="932618" y="1831876"/>
                </a:cubicBezTo>
                <a:cubicBezTo>
                  <a:pt x="816274" y="1817464"/>
                  <a:pt x="701388" y="1789487"/>
                  <a:pt x="592687" y="1745405"/>
                </a:cubicBezTo>
                <a:cubicBezTo>
                  <a:pt x="484453" y="1700595"/>
                  <a:pt x="382812" y="1638805"/>
                  <a:pt x="296925" y="1558986"/>
                </a:cubicBezTo>
                <a:cubicBezTo>
                  <a:pt x="123575" y="1400485"/>
                  <a:pt x="23042" y="1167738"/>
                  <a:pt x="22284" y="933123"/>
                </a:cubicBezTo>
                <a:cubicBezTo>
                  <a:pt x="19221" y="699297"/>
                  <a:pt x="109280" y="461949"/>
                  <a:pt x="279916" y="299839"/>
                </a:cubicBezTo>
                <a:cubicBezTo>
                  <a:pt x="364754" y="219066"/>
                  <a:pt x="468670" y="158461"/>
                  <a:pt x="581076" y="125162"/>
                </a:cubicBezTo>
                <a:cubicBezTo>
                  <a:pt x="693511" y="91659"/>
                  <a:pt x="812948" y="84684"/>
                  <a:pt x="929293" y="98439"/>
                </a:cubicBezTo>
                <a:cubicBezTo>
                  <a:pt x="1161778" y="124468"/>
                  <a:pt x="1388428" y="228775"/>
                  <a:pt x="1547279" y="402551"/>
                </a:cubicBezTo>
                <a:cubicBezTo>
                  <a:pt x="1626631" y="488818"/>
                  <a:pt x="1688274" y="591509"/>
                  <a:pt x="1725383" y="702768"/>
                </a:cubicBezTo>
                <a:cubicBezTo>
                  <a:pt x="1762580" y="813920"/>
                  <a:pt x="1775795" y="933094"/>
                  <a:pt x="1764184" y="1049731"/>
                </a:cubicBezTo>
                <a:cubicBezTo>
                  <a:pt x="1752369" y="1166484"/>
                  <a:pt x="1715756" y="1280056"/>
                  <a:pt x="1662339" y="1384381"/>
                </a:cubicBezTo>
                <a:cubicBezTo>
                  <a:pt x="1608805" y="1488765"/>
                  <a:pt x="1538468" y="1584542"/>
                  <a:pt x="1455060" y="1667045"/>
                </a:cubicBezTo>
                <a:cubicBezTo>
                  <a:pt x="1371711" y="1749548"/>
                  <a:pt x="1275496" y="1819506"/>
                  <a:pt x="1169421" y="1869773"/>
                </a:cubicBezTo>
                <a:cubicBezTo>
                  <a:pt x="1063550" y="1919980"/>
                  <a:pt x="947205" y="1949825"/>
                  <a:pt x="829694" y="1949883"/>
                </a:cubicBezTo>
                <a:cubicBezTo>
                  <a:pt x="828906" y="1949883"/>
                  <a:pt x="828235" y="1950525"/>
                  <a:pt x="828235" y="1951342"/>
                </a:cubicBezTo>
                <a:cubicBezTo>
                  <a:pt x="828235" y="1952130"/>
                  <a:pt x="828906" y="1952801"/>
                  <a:pt x="829694" y="1952801"/>
                </a:cubicBezTo>
              </a:path>
            </a:pathLst>
          </a:custGeom>
          <a:solidFill>
            <a:srgbClr val="A259FF"/>
          </a:solidFill>
          <a:ln w="2915" cap="flat">
            <a:noFill/>
            <a:prstDash val="solid"/>
            <a:miter/>
          </a:ln>
        </p:spPr>
        <p:txBody>
          <a:bodyPr rtlCol="0" anchor="ctr"/>
          <a:lstStyle/>
          <a:p>
            <a:endParaRPr lang="en-US"/>
          </a:p>
        </p:txBody>
      </p:sp>
      <p:cxnSp>
        <p:nvCxnSpPr>
          <p:cNvPr id="87" name="Straight Connector 86">
            <a:extLst>
              <a:ext uri="{FF2B5EF4-FFF2-40B4-BE49-F238E27FC236}">
                <a16:creationId xmlns:a16="http://schemas.microsoft.com/office/drawing/2014/main" id="{309876B2-8F05-A7CB-0063-1DB5A8E64F0D}"/>
              </a:ext>
            </a:extLst>
          </p:cNvPr>
          <p:cNvCxnSpPr>
            <a:cxnSpLocks/>
            <a:endCxn id="168" idx="58"/>
          </p:cNvCxnSpPr>
          <p:nvPr/>
        </p:nvCxnSpPr>
        <p:spPr>
          <a:xfrm flipH="1" flipV="1">
            <a:off x="4800075" y="1930479"/>
            <a:ext cx="59263" cy="3086583"/>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3" name="Freeform: Shape 52">
            <a:extLst>
              <a:ext uri="{FF2B5EF4-FFF2-40B4-BE49-F238E27FC236}">
                <a16:creationId xmlns:a16="http://schemas.microsoft.com/office/drawing/2014/main" id="{07FE2F1C-3861-DACC-8C81-B44408D889AA}"/>
              </a:ext>
            </a:extLst>
          </p:cNvPr>
          <p:cNvSpPr/>
          <p:nvPr/>
        </p:nvSpPr>
        <p:spPr>
          <a:xfrm flipV="1">
            <a:off x="0" y="4021393"/>
            <a:ext cx="3017428" cy="2765851"/>
          </a:xfrm>
          <a:custGeom>
            <a:avLst/>
            <a:gdLst>
              <a:gd name="connsiteX0" fmla="*/ 703153 w 3017428"/>
              <a:gd name="connsiteY0" fmla="*/ 2765851 h 2765851"/>
              <a:gd name="connsiteX1" fmla="*/ 3017428 w 3017428"/>
              <a:gd name="connsiteY1" fmla="*/ 451577 h 2765851"/>
              <a:gd name="connsiteX2" fmla="*/ 3005480 w 3017428"/>
              <a:gd name="connsiteY2" fmla="*/ 214956 h 2765851"/>
              <a:gd name="connsiteX3" fmla="*/ 2972674 w 3017428"/>
              <a:gd name="connsiteY3" fmla="*/ 0 h 2765851"/>
              <a:gd name="connsiteX4" fmla="*/ 0 w 3017428"/>
              <a:gd name="connsiteY4" fmla="*/ 0 h 2765851"/>
              <a:gd name="connsiteX5" fmla="*/ 0 w 3017428"/>
              <a:gd name="connsiteY5" fmla="*/ 2656331 h 2765851"/>
              <a:gd name="connsiteX6" fmla="*/ 14958 w 3017428"/>
              <a:gd name="connsiteY6" fmla="*/ 2661806 h 2765851"/>
              <a:gd name="connsiteX7" fmla="*/ 703153 w 3017428"/>
              <a:gd name="connsiteY7" fmla="*/ 2765851 h 276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7428" h="2765851">
                <a:moveTo>
                  <a:pt x="703153" y="2765851"/>
                </a:moveTo>
                <a:cubicBezTo>
                  <a:pt x="1981292" y="2765851"/>
                  <a:pt x="3017428" y="1729715"/>
                  <a:pt x="3017428" y="451577"/>
                </a:cubicBezTo>
                <a:cubicBezTo>
                  <a:pt x="3017428" y="371694"/>
                  <a:pt x="3013380" y="292754"/>
                  <a:pt x="3005480" y="214956"/>
                </a:cubicBezTo>
                <a:lnTo>
                  <a:pt x="2972674" y="0"/>
                </a:lnTo>
                <a:lnTo>
                  <a:pt x="0" y="0"/>
                </a:lnTo>
                <a:lnTo>
                  <a:pt x="0" y="2656331"/>
                </a:lnTo>
                <a:lnTo>
                  <a:pt x="14958" y="2661806"/>
                </a:lnTo>
                <a:cubicBezTo>
                  <a:pt x="232359" y="2729424"/>
                  <a:pt x="463502" y="2765851"/>
                  <a:pt x="703153" y="2765851"/>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Rectangle: Rounded Corners 3">
            <a:extLst>
              <a:ext uri="{FF2B5EF4-FFF2-40B4-BE49-F238E27FC236}">
                <a16:creationId xmlns:a16="http://schemas.microsoft.com/office/drawing/2014/main" id="{6ED008FE-4F6D-D1FE-B259-4A7FE628615F}"/>
              </a:ext>
            </a:extLst>
          </p:cNvPr>
          <p:cNvSpPr/>
          <p:nvPr/>
        </p:nvSpPr>
        <p:spPr>
          <a:xfrm>
            <a:off x="646915" y="365126"/>
            <a:ext cx="3470508" cy="561657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B5AF09AA-E9F1-21AA-DDD3-EE0A0C41A368}"/>
              </a:ext>
            </a:extLst>
          </p:cNvPr>
          <p:cNvSpPr>
            <a:spLocks noGrp="1"/>
          </p:cNvSpPr>
          <p:nvPr>
            <p:ph type="title"/>
          </p:nvPr>
        </p:nvSpPr>
        <p:spPr>
          <a:xfrm>
            <a:off x="936164" y="2651134"/>
            <a:ext cx="2590807" cy="1218795"/>
          </a:xfrm>
        </p:spPr>
        <p:txBody>
          <a:bodyPr lIns="0" tIns="0" rIns="0" bIns="0">
            <a:noAutofit/>
          </a:bodyPr>
          <a:lstStyle/>
          <a:p>
            <a:r>
              <a:rPr lang="en-ID" sz="4400" dirty="0"/>
              <a:t>Sachin Yadav</a:t>
            </a:r>
          </a:p>
        </p:txBody>
      </p:sp>
      <p:sp>
        <p:nvSpPr>
          <p:cNvPr id="5" name="Slide Number Placeholder 1">
            <a:extLst>
              <a:ext uri="{FF2B5EF4-FFF2-40B4-BE49-F238E27FC236}">
                <a16:creationId xmlns:a16="http://schemas.microsoft.com/office/drawing/2014/main" id="{8BD63FBE-7AD7-13E0-4607-83B8A02AAB74}"/>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2</a:t>
            </a:fld>
            <a:endParaRPr lang="en-ID"/>
          </a:p>
        </p:txBody>
      </p:sp>
      <p:pic>
        <p:nvPicPr>
          <p:cNvPr id="12" name="Picture 11">
            <a:extLst>
              <a:ext uri="{FF2B5EF4-FFF2-40B4-BE49-F238E27FC236}">
                <a16:creationId xmlns:a16="http://schemas.microsoft.com/office/drawing/2014/main" id="{A33E1FC4-3995-1C40-DF75-AF1246977C28}"/>
              </a:ext>
            </a:extLst>
          </p:cNvPr>
          <p:cNvPicPr>
            <a:picLocks noChangeAspect="1"/>
          </p:cNvPicPr>
          <p:nvPr/>
        </p:nvPicPr>
        <p:blipFill>
          <a:blip r:embed="rId3">
            <a:extLst>
              <a:ext uri="{28A0092B-C50C-407E-A947-70E740481C1C}">
                <a14:useLocalDpi xmlns:a14="http://schemas.microsoft.com/office/drawing/2010/main" val="0"/>
              </a:ext>
            </a:extLst>
          </a:blip>
          <a:srcRect t="11111" b="11111"/>
          <a:stretch/>
        </p:blipFill>
        <p:spPr>
          <a:xfrm>
            <a:off x="936164" y="1395778"/>
            <a:ext cx="989046" cy="989046"/>
          </a:xfrm>
          <a:custGeom>
            <a:avLst/>
            <a:gdLst>
              <a:gd name="connsiteX0" fmla="*/ 494523 w 989046"/>
              <a:gd name="connsiteY0" fmla="*/ 0 h 989046"/>
              <a:gd name="connsiteX1" fmla="*/ 989046 w 989046"/>
              <a:gd name="connsiteY1" fmla="*/ 494523 h 989046"/>
              <a:gd name="connsiteX2" fmla="*/ 494523 w 989046"/>
              <a:gd name="connsiteY2" fmla="*/ 989046 h 989046"/>
              <a:gd name="connsiteX3" fmla="*/ 0 w 989046"/>
              <a:gd name="connsiteY3" fmla="*/ 494523 h 989046"/>
              <a:gd name="connsiteX4" fmla="*/ 494523 w 989046"/>
              <a:gd name="connsiteY4" fmla="*/ 0 h 989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046" h="989046">
                <a:moveTo>
                  <a:pt x="494523" y="0"/>
                </a:moveTo>
                <a:cubicBezTo>
                  <a:pt x="767641" y="0"/>
                  <a:pt x="989046" y="221405"/>
                  <a:pt x="989046" y="494523"/>
                </a:cubicBezTo>
                <a:cubicBezTo>
                  <a:pt x="989046" y="767641"/>
                  <a:pt x="767641" y="989046"/>
                  <a:pt x="494523" y="989046"/>
                </a:cubicBezTo>
                <a:cubicBezTo>
                  <a:pt x="221405" y="989046"/>
                  <a:pt x="0" y="767641"/>
                  <a:pt x="0" y="494523"/>
                </a:cubicBezTo>
                <a:cubicBezTo>
                  <a:pt x="0" y="221405"/>
                  <a:pt x="221405" y="0"/>
                  <a:pt x="494523" y="0"/>
                </a:cubicBezTo>
                <a:close/>
              </a:path>
            </a:pathLst>
          </a:custGeom>
          <a:ln w="38100">
            <a:solidFill>
              <a:schemeClr val="tx1"/>
            </a:solidFill>
          </a:ln>
        </p:spPr>
      </p:pic>
      <p:sp>
        <p:nvSpPr>
          <p:cNvPr id="13" name="Rectangle: Top Corners Rounded 12">
            <a:extLst>
              <a:ext uri="{FF2B5EF4-FFF2-40B4-BE49-F238E27FC236}">
                <a16:creationId xmlns:a16="http://schemas.microsoft.com/office/drawing/2014/main" id="{92397378-97D9-9B1E-98DA-4E3EBF57B0B3}"/>
              </a:ext>
            </a:extLst>
          </p:cNvPr>
          <p:cNvSpPr/>
          <p:nvPr/>
        </p:nvSpPr>
        <p:spPr>
          <a:xfrm>
            <a:off x="645256" y="372226"/>
            <a:ext cx="3470508" cy="511174"/>
          </a:xfrm>
          <a:prstGeom prst="round2SameRect">
            <a:avLst>
              <a:gd name="adj1" fmla="val 50000"/>
              <a:gd name="adj2" fmla="val 0"/>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BCBD1221-DC52-B825-0645-5EDFB286A086}"/>
              </a:ext>
            </a:extLst>
          </p:cNvPr>
          <p:cNvGrpSpPr/>
          <p:nvPr/>
        </p:nvGrpSpPr>
        <p:grpSpPr>
          <a:xfrm>
            <a:off x="764099" y="512559"/>
            <a:ext cx="344129" cy="216309"/>
            <a:chOff x="-1681316" y="580103"/>
            <a:chExt cx="344129" cy="216309"/>
          </a:xfrm>
        </p:grpSpPr>
        <p:cxnSp>
          <p:nvCxnSpPr>
            <p:cNvPr id="15" name="Straight Connector 14">
              <a:extLst>
                <a:ext uri="{FF2B5EF4-FFF2-40B4-BE49-F238E27FC236}">
                  <a16:creationId xmlns:a16="http://schemas.microsoft.com/office/drawing/2014/main" id="{EF8B7979-580B-580D-8E5A-2788F19CA81D}"/>
                </a:ext>
              </a:extLst>
            </p:cNvPr>
            <p:cNvCxnSpPr/>
            <p:nvPr/>
          </p:nvCxnSpPr>
          <p:spPr>
            <a:xfrm>
              <a:off x="-1681316" y="580103"/>
              <a:ext cx="34412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ADF22BD-BC5A-C7E7-3ABE-59291A43850B}"/>
                </a:ext>
              </a:extLst>
            </p:cNvPr>
            <p:cNvCxnSpPr/>
            <p:nvPr/>
          </p:nvCxnSpPr>
          <p:spPr>
            <a:xfrm>
              <a:off x="-1681316" y="688257"/>
              <a:ext cx="34412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E0A6D7-7FB1-9325-986E-4BD14D5B85A8}"/>
                </a:ext>
              </a:extLst>
            </p:cNvPr>
            <p:cNvCxnSpPr/>
            <p:nvPr/>
          </p:nvCxnSpPr>
          <p:spPr>
            <a:xfrm>
              <a:off x="-1681316" y="796412"/>
              <a:ext cx="34412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CDC2D8F7-05CB-6C8F-8E88-4B974FBA5B65}"/>
              </a:ext>
            </a:extLst>
          </p:cNvPr>
          <p:cNvGrpSpPr/>
          <p:nvPr/>
        </p:nvGrpSpPr>
        <p:grpSpPr>
          <a:xfrm>
            <a:off x="3634658" y="512559"/>
            <a:ext cx="246780" cy="216309"/>
            <a:chOff x="2729783" y="512559"/>
            <a:chExt cx="246780" cy="216309"/>
          </a:xfrm>
        </p:grpSpPr>
        <p:cxnSp>
          <p:nvCxnSpPr>
            <p:cNvPr id="23" name="Straight Connector 22">
              <a:extLst>
                <a:ext uri="{FF2B5EF4-FFF2-40B4-BE49-F238E27FC236}">
                  <a16:creationId xmlns:a16="http://schemas.microsoft.com/office/drawing/2014/main" id="{4D2C3AB6-DF1D-9764-3CA0-C72393E760B3}"/>
                </a:ext>
              </a:extLst>
            </p:cNvPr>
            <p:cNvCxnSpPr>
              <a:cxnSpLocks/>
            </p:cNvCxnSpPr>
            <p:nvPr/>
          </p:nvCxnSpPr>
          <p:spPr>
            <a:xfrm>
              <a:off x="2729783" y="512559"/>
              <a:ext cx="246780" cy="21630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FA5CAB2-87A0-A367-A024-0CBF6A2A415D}"/>
                </a:ext>
              </a:extLst>
            </p:cNvPr>
            <p:cNvCxnSpPr>
              <a:cxnSpLocks/>
            </p:cNvCxnSpPr>
            <p:nvPr/>
          </p:nvCxnSpPr>
          <p:spPr>
            <a:xfrm flipH="1">
              <a:off x="2729783" y="512559"/>
              <a:ext cx="246780" cy="21630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1CA98BB-1292-368E-FFA0-F66A78BBA089}"/>
              </a:ext>
            </a:extLst>
          </p:cNvPr>
          <p:cNvGrpSpPr/>
          <p:nvPr/>
        </p:nvGrpSpPr>
        <p:grpSpPr>
          <a:xfrm>
            <a:off x="3232103" y="509687"/>
            <a:ext cx="255117" cy="222053"/>
            <a:chOff x="2852738" y="474664"/>
            <a:chExt cx="308692" cy="268684"/>
          </a:xfrm>
        </p:grpSpPr>
        <p:sp>
          <p:nvSpPr>
            <p:cNvPr id="41" name="Rectangle 40">
              <a:extLst>
                <a:ext uri="{FF2B5EF4-FFF2-40B4-BE49-F238E27FC236}">
                  <a16:creationId xmlns:a16="http://schemas.microsoft.com/office/drawing/2014/main" id="{9CC2A0B8-8343-BD8C-6A24-31266BC30710}"/>
                </a:ext>
              </a:extLst>
            </p:cNvPr>
            <p:cNvSpPr/>
            <p:nvPr/>
          </p:nvSpPr>
          <p:spPr>
            <a:xfrm>
              <a:off x="2914650" y="474664"/>
              <a:ext cx="246780" cy="21629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C73919-E711-9100-1ADA-65C9C9E03068}"/>
                </a:ext>
              </a:extLst>
            </p:cNvPr>
            <p:cNvSpPr/>
            <p:nvPr/>
          </p:nvSpPr>
          <p:spPr>
            <a:xfrm>
              <a:off x="2852738" y="527052"/>
              <a:ext cx="246780" cy="21629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a:extLst>
              <a:ext uri="{FF2B5EF4-FFF2-40B4-BE49-F238E27FC236}">
                <a16:creationId xmlns:a16="http://schemas.microsoft.com/office/drawing/2014/main" id="{6E109E19-A4A2-D099-63EF-D1FDF825E7C0}"/>
              </a:ext>
            </a:extLst>
          </p:cNvPr>
          <p:cNvCxnSpPr>
            <a:cxnSpLocks/>
          </p:cNvCxnSpPr>
          <p:nvPr/>
        </p:nvCxnSpPr>
        <p:spPr>
          <a:xfrm>
            <a:off x="2740536" y="620713"/>
            <a:ext cx="34412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22A3D69-F06A-538A-0C51-16C325AE186A}"/>
              </a:ext>
            </a:extLst>
          </p:cNvPr>
          <p:cNvSpPr txBox="1"/>
          <p:nvPr/>
        </p:nvSpPr>
        <p:spPr>
          <a:xfrm>
            <a:off x="936164" y="4136239"/>
            <a:ext cx="2859088" cy="923330"/>
          </a:xfrm>
          <a:prstGeom prst="rect">
            <a:avLst/>
          </a:prstGeom>
          <a:noFill/>
        </p:spPr>
        <p:txBody>
          <a:bodyPr wrap="square" lIns="0">
            <a:spAutoFit/>
          </a:bodyPr>
          <a:lstStyle/>
          <a:p>
            <a:pPr>
              <a:spcBef>
                <a:spcPts val="600"/>
              </a:spcBef>
            </a:pPr>
            <a:r>
              <a:rPr lang="en-ID" b="1" i="0" dirty="0">
                <a:effectLst/>
                <a:latin typeface="Segoe UI Semibold" panose="020B0702040204020203" pitchFamily="34" charset="0"/>
                <a:cs typeface="Segoe UI Semibold" panose="020B0702040204020203" pitchFamily="34" charset="0"/>
              </a:rPr>
              <a:t>Aspiring Data Scientist, AI/ML Engineer, Final Year Student at KIIT University </a:t>
            </a:r>
            <a:endParaRPr lang="en-ID" b="1" dirty="0">
              <a:latin typeface="Segoe UI Semibold" panose="020B0702040204020203" pitchFamily="34" charset="0"/>
              <a:cs typeface="Segoe UI Semibold" panose="020B0702040204020203" pitchFamily="34" charset="0"/>
            </a:endParaRPr>
          </a:p>
        </p:txBody>
      </p:sp>
      <p:sp>
        <p:nvSpPr>
          <p:cNvPr id="49" name="Rectangle: Rounded Corners 48">
            <a:extLst>
              <a:ext uri="{FF2B5EF4-FFF2-40B4-BE49-F238E27FC236}">
                <a16:creationId xmlns:a16="http://schemas.microsoft.com/office/drawing/2014/main" id="{356019F8-349F-1F88-42F4-D34DFF43F9B4}"/>
              </a:ext>
            </a:extLst>
          </p:cNvPr>
          <p:cNvSpPr/>
          <p:nvPr/>
        </p:nvSpPr>
        <p:spPr>
          <a:xfrm rot="10800000" flipV="1">
            <a:off x="936162" y="5325879"/>
            <a:ext cx="2615535" cy="469025"/>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dirty="0">
                <a:solidFill>
                  <a:srgbClr val="10A957"/>
                </a:solidFill>
              </a:rPr>
              <a:t>20051751</a:t>
            </a:r>
          </a:p>
        </p:txBody>
      </p:sp>
      <p:sp>
        <p:nvSpPr>
          <p:cNvPr id="54" name="Oval 53">
            <a:extLst>
              <a:ext uri="{FF2B5EF4-FFF2-40B4-BE49-F238E27FC236}">
                <a16:creationId xmlns:a16="http://schemas.microsoft.com/office/drawing/2014/main" id="{4B5308D3-2EA1-6839-BE31-A2CE0B1A486E}"/>
              </a:ext>
            </a:extLst>
          </p:cNvPr>
          <p:cNvSpPr/>
          <p:nvPr/>
        </p:nvSpPr>
        <p:spPr>
          <a:xfrm>
            <a:off x="4451784" y="1179822"/>
            <a:ext cx="736600" cy="736600"/>
          </a:xfrm>
          <a:prstGeom prst="ellipse">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Oval 54">
            <a:extLst>
              <a:ext uri="{FF2B5EF4-FFF2-40B4-BE49-F238E27FC236}">
                <a16:creationId xmlns:a16="http://schemas.microsoft.com/office/drawing/2014/main" id="{783E7B4A-CFC8-4243-499A-9B2E927DAF0C}"/>
              </a:ext>
            </a:extLst>
          </p:cNvPr>
          <p:cNvSpPr/>
          <p:nvPr/>
        </p:nvSpPr>
        <p:spPr>
          <a:xfrm>
            <a:off x="4528764" y="3575825"/>
            <a:ext cx="736600" cy="736600"/>
          </a:xfrm>
          <a:prstGeom prst="ellipse">
            <a:avLst/>
          </a:prstGeom>
          <a:solidFill>
            <a:srgbClr val="E49FA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Oval 55">
            <a:extLst>
              <a:ext uri="{FF2B5EF4-FFF2-40B4-BE49-F238E27FC236}">
                <a16:creationId xmlns:a16="http://schemas.microsoft.com/office/drawing/2014/main" id="{43DE10D3-977C-0EE1-A490-E5CF2E8EF80E}"/>
              </a:ext>
            </a:extLst>
          </p:cNvPr>
          <p:cNvSpPr/>
          <p:nvPr/>
        </p:nvSpPr>
        <p:spPr>
          <a:xfrm>
            <a:off x="4491292" y="2305902"/>
            <a:ext cx="736600" cy="736600"/>
          </a:xfrm>
          <a:prstGeom prst="ellipse">
            <a:avLst/>
          </a:prstGeom>
          <a:solidFill>
            <a:srgbClr val="10A95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7" name="Oval 56">
            <a:extLst>
              <a:ext uri="{FF2B5EF4-FFF2-40B4-BE49-F238E27FC236}">
                <a16:creationId xmlns:a16="http://schemas.microsoft.com/office/drawing/2014/main" id="{5ECADACE-A3CD-75EF-BFF8-EFC1D68E36CB}"/>
              </a:ext>
            </a:extLst>
          </p:cNvPr>
          <p:cNvSpPr/>
          <p:nvPr/>
        </p:nvSpPr>
        <p:spPr>
          <a:xfrm>
            <a:off x="4528764" y="4845748"/>
            <a:ext cx="736600" cy="736600"/>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Arc 57">
            <a:extLst>
              <a:ext uri="{FF2B5EF4-FFF2-40B4-BE49-F238E27FC236}">
                <a16:creationId xmlns:a16="http://schemas.microsoft.com/office/drawing/2014/main" id="{8E998A41-A81A-2FC7-A043-D80A40921225}"/>
              </a:ext>
            </a:extLst>
          </p:cNvPr>
          <p:cNvSpPr/>
          <p:nvPr/>
        </p:nvSpPr>
        <p:spPr>
          <a:xfrm>
            <a:off x="3179224" y="5016015"/>
            <a:ext cx="1264472" cy="1269590"/>
          </a:xfrm>
          <a:prstGeom prst="arc">
            <a:avLst>
              <a:gd name="adj1" fmla="val 16032606"/>
              <a:gd name="adj2" fmla="val 8794512"/>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Oval 58">
            <a:extLst>
              <a:ext uri="{FF2B5EF4-FFF2-40B4-BE49-F238E27FC236}">
                <a16:creationId xmlns:a16="http://schemas.microsoft.com/office/drawing/2014/main" id="{60F6CF12-DD06-1F28-8CBA-302863C6A92E}"/>
              </a:ext>
            </a:extLst>
          </p:cNvPr>
          <p:cNvSpPr/>
          <p:nvPr/>
        </p:nvSpPr>
        <p:spPr>
          <a:xfrm>
            <a:off x="3701496" y="4950158"/>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Connector 98">
            <a:extLst>
              <a:ext uri="{FF2B5EF4-FFF2-40B4-BE49-F238E27FC236}">
                <a16:creationId xmlns:a16="http://schemas.microsoft.com/office/drawing/2014/main" id="{54B6AA0B-E193-DA6C-4E3D-C8F12A55A059}"/>
              </a:ext>
            </a:extLst>
          </p:cNvPr>
          <p:cNvCxnSpPr>
            <a:cxnSpLocks/>
          </p:cNvCxnSpPr>
          <p:nvPr/>
        </p:nvCxnSpPr>
        <p:spPr>
          <a:xfrm flipH="1">
            <a:off x="5393364" y="5360458"/>
            <a:ext cx="2610785" cy="1914"/>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C59EFB0F-532A-7BB9-EE46-B4D9E86CE517}"/>
              </a:ext>
            </a:extLst>
          </p:cNvPr>
          <p:cNvSpPr/>
          <p:nvPr/>
        </p:nvSpPr>
        <p:spPr>
          <a:xfrm rot="10800000" flipV="1">
            <a:off x="5222250" y="112607"/>
            <a:ext cx="3324094" cy="924896"/>
          </a:xfrm>
          <a:prstGeom prst="roundRect">
            <a:avLst>
              <a:gd name="adj" fmla="val 50000"/>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2" name="Oval 111">
            <a:extLst>
              <a:ext uri="{FF2B5EF4-FFF2-40B4-BE49-F238E27FC236}">
                <a16:creationId xmlns:a16="http://schemas.microsoft.com/office/drawing/2014/main" id="{AA95352C-9FD2-F553-E8D3-50AF904E4BA8}"/>
              </a:ext>
            </a:extLst>
          </p:cNvPr>
          <p:cNvSpPr/>
          <p:nvPr/>
        </p:nvSpPr>
        <p:spPr>
          <a:xfrm>
            <a:off x="4490272" y="124208"/>
            <a:ext cx="971327" cy="965465"/>
          </a:xfrm>
          <a:prstGeom prst="ellipse">
            <a:avLst/>
          </a:prstGeom>
          <a:gradFill>
            <a:gsLst>
              <a:gs pos="0">
                <a:srgbClr val="FC6645"/>
              </a:gs>
              <a:gs pos="100000">
                <a:srgbClr val="A259FF"/>
              </a:gs>
            </a:gsLst>
            <a:lin ang="135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15" name="TextBox 114">
            <a:extLst>
              <a:ext uri="{FF2B5EF4-FFF2-40B4-BE49-F238E27FC236}">
                <a16:creationId xmlns:a16="http://schemas.microsoft.com/office/drawing/2014/main" id="{34630AE7-CE36-0F9C-C978-ADACC33BB680}"/>
              </a:ext>
            </a:extLst>
          </p:cNvPr>
          <p:cNvSpPr txBox="1"/>
          <p:nvPr/>
        </p:nvSpPr>
        <p:spPr>
          <a:xfrm flipH="1">
            <a:off x="5792089" y="292733"/>
            <a:ext cx="2452609" cy="523220"/>
          </a:xfrm>
          <a:prstGeom prst="rect">
            <a:avLst/>
          </a:prstGeom>
          <a:noFill/>
        </p:spPr>
        <p:txBody>
          <a:bodyPr wrap="square" lIns="0">
            <a:spAutoFit/>
          </a:bodyPr>
          <a:lstStyle/>
          <a:p>
            <a:r>
              <a:rPr lang="en-ID" sz="2800" b="1" dirty="0">
                <a:solidFill>
                  <a:srgbClr val="FFC700"/>
                </a:solidFill>
                <a:latin typeface="Segoe UI Semibold" panose="020B0702040204020203" pitchFamily="34" charset="0"/>
                <a:cs typeface="Segoe UI Semibold" panose="020B0702040204020203" pitchFamily="34" charset="0"/>
              </a:rPr>
              <a:t>Presented By</a:t>
            </a:r>
          </a:p>
        </p:txBody>
      </p:sp>
      <p:sp>
        <p:nvSpPr>
          <p:cNvPr id="117" name="Freeform 49">
            <a:extLst>
              <a:ext uri="{FF2B5EF4-FFF2-40B4-BE49-F238E27FC236}">
                <a16:creationId xmlns:a16="http://schemas.microsoft.com/office/drawing/2014/main" id="{F64EEE43-6544-309C-4551-A1292052F296}"/>
              </a:ext>
            </a:extLst>
          </p:cNvPr>
          <p:cNvSpPr>
            <a:spLocks noEditPoints="1"/>
          </p:cNvSpPr>
          <p:nvPr/>
        </p:nvSpPr>
        <p:spPr bwMode="auto">
          <a:xfrm rot="10560413">
            <a:off x="4733011" y="383399"/>
            <a:ext cx="436039" cy="436038"/>
          </a:xfrm>
          <a:custGeom>
            <a:avLst/>
            <a:gdLst>
              <a:gd name="T0" fmla="*/ 48 w 96"/>
              <a:gd name="T1" fmla="*/ 96 h 96"/>
              <a:gd name="T2" fmla="*/ 96 w 96"/>
              <a:gd name="T3" fmla="*/ 48 h 96"/>
              <a:gd name="T4" fmla="*/ 48 w 96"/>
              <a:gd name="T5" fmla="*/ 0 h 96"/>
              <a:gd name="T6" fmla="*/ 0 w 96"/>
              <a:gd name="T7" fmla="*/ 48 h 96"/>
              <a:gd name="T8" fmla="*/ 48 w 96"/>
              <a:gd name="T9" fmla="*/ 96 h 96"/>
              <a:gd name="T10" fmla="*/ 32 w 96"/>
              <a:gd name="T11" fmla="*/ 30 h 96"/>
              <a:gd name="T12" fmla="*/ 33 w 96"/>
              <a:gd name="T13" fmla="*/ 28 h 96"/>
              <a:gd name="T14" fmla="*/ 35 w 96"/>
              <a:gd name="T15" fmla="*/ 28 h 96"/>
              <a:gd name="T16" fmla="*/ 71 w 96"/>
              <a:gd name="T17" fmla="*/ 46 h 96"/>
              <a:gd name="T18" fmla="*/ 72 w 96"/>
              <a:gd name="T19" fmla="*/ 48 h 96"/>
              <a:gd name="T20" fmla="*/ 71 w 96"/>
              <a:gd name="T21" fmla="*/ 50 h 96"/>
              <a:gd name="T22" fmla="*/ 35 w 96"/>
              <a:gd name="T23" fmla="*/ 68 h 96"/>
              <a:gd name="T24" fmla="*/ 34 w 96"/>
              <a:gd name="T25" fmla="*/ 68 h 96"/>
              <a:gd name="T26" fmla="*/ 33 w 96"/>
              <a:gd name="T27" fmla="*/ 68 h 96"/>
              <a:gd name="T28" fmla="*/ 32 w 96"/>
              <a:gd name="T29" fmla="*/ 66 h 96"/>
              <a:gd name="T30" fmla="*/ 32 w 96"/>
              <a:gd name="T31"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96">
                <a:moveTo>
                  <a:pt x="48" y="96"/>
                </a:moveTo>
                <a:cubicBezTo>
                  <a:pt x="74" y="96"/>
                  <a:pt x="96" y="74"/>
                  <a:pt x="96" y="48"/>
                </a:cubicBezTo>
                <a:cubicBezTo>
                  <a:pt x="96" y="22"/>
                  <a:pt x="74" y="0"/>
                  <a:pt x="48" y="0"/>
                </a:cubicBezTo>
                <a:cubicBezTo>
                  <a:pt x="22" y="0"/>
                  <a:pt x="0" y="22"/>
                  <a:pt x="0" y="48"/>
                </a:cubicBezTo>
                <a:cubicBezTo>
                  <a:pt x="0" y="74"/>
                  <a:pt x="22" y="96"/>
                  <a:pt x="48" y="96"/>
                </a:cubicBezTo>
                <a:close/>
                <a:moveTo>
                  <a:pt x="32" y="30"/>
                </a:moveTo>
                <a:cubicBezTo>
                  <a:pt x="32" y="29"/>
                  <a:pt x="32" y="29"/>
                  <a:pt x="33" y="28"/>
                </a:cubicBezTo>
                <a:cubicBezTo>
                  <a:pt x="34" y="28"/>
                  <a:pt x="34" y="28"/>
                  <a:pt x="35" y="28"/>
                </a:cubicBezTo>
                <a:cubicBezTo>
                  <a:pt x="71" y="46"/>
                  <a:pt x="71" y="46"/>
                  <a:pt x="71" y="46"/>
                </a:cubicBezTo>
                <a:cubicBezTo>
                  <a:pt x="72" y="47"/>
                  <a:pt x="72" y="47"/>
                  <a:pt x="72" y="48"/>
                </a:cubicBezTo>
                <a:cubicBezTo>
                  <a:pt x="72" y="49"/>
                  <a:pt x="72" y="49"/>
                  <a:pt x="71" y="50"/>
                </a:cubicBezTo>
                <a:cubicBezTo>
                  <a:pt x="35" y="68"/>
                  <a:pt x="35" y="68"/>
                  <a:pt x="35" y="68"/>
                </a:cubicBezTo>
                <a:cubicBezTo>
                  <a:pt x="35" y="68"/>
                  <a:pt x="34" y="68"/>
                  <a:pt x="34" y="68"/>
                </a:cubicBezTo>
                <a:cubicBezTo>
                  <a:pt x="34" y="68"/>
                  <a:pt x="33" y="68"/>
                  <a:pt x="33" y="68"/>
                </a:cubicBezTo>
                <a:cubicBezTo>
                  <a:pt x="32" y="67"/>
                  <a:pt x="32" y="67"/>
                  <a:pt x="32" y="66"/>
                </a:cubicBezTo>
                <a:lnTo>
                  <a:pt x="32"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cxnSp>
        <p:nvCxnSpPr>
          <p:cNvPr id="130" name="Straight Connector 129">
            <a:extLst>
              <a:ext uri="{FF2B5EF4-FFF2-40B4-BE49-F238E27FC236}">
                <a16:creationId xmlns:a16="http://schemas.microsoft.com/office/drawing/2014/main" id="{AAE2E944-C29D-286D-435A-0F3BAFD0E21F}"/>
              </a:ext>
            </a:extLst>
          </p:cNvPr>
          <p:cNvCxnSpPr>
            <a:cxnSpLocks/>
          </p:cNvCxnSpPr>
          <p:nvPr/>
        </p:nvCxnSpPr>
        <p:spPr>
          <a:xfrm>
            <a:off x="9286669" y="4579087"/>
            <a:ext cx="2410031" cy="0"/>
          </a:xfrm>
          <a:prstGeom prst="line">
            <a:avLst/>
          </a:prstGeom>
          <a:ln w="19050" cap="rnd">
            <a:solidFill>
              <a:srgbClr val="BBADEF"/>
            </a:solidFill>
            <a:prstDash val="solid"/>
          </a:ln>
        </p:spPr>
        <p:style>
          <a:lnRef idx="1">
            <a:schemeClr val="accent1"/>
          </a:lnRef>
          <a:fillRef idx="0">
            <a:schemeClr val="accent1"/>
          </a:fillRef>
          <a:effectRef idx="0">
            <a:schemeClr val="accent1"/>
          </a:effectRef>
          <a:fontRef idx="minor">
            <a:schemeClr val="tx1"/>
          </a:fontRef>
        </p:style>
      </p:cxnSp>
      <p:sp>
        <p:nvSpPr>
          <p:cNvPr id="168" name="Freeform: Shape 167">
            <a:extLst>
              <a:ext uri="{FF2B5EF4-FFF2-40B4-BE49-F238E27FC236}">
                <a16:creationId xmlns:a16="http://schemas.microsoft.com/office/drawing/2014/main" id="{9E23A81C-3549-DC4C-F261-E4EC96455B2E}"/>
              </a:ext>
            </a:extLst>
          </p:cNvPr>
          <p:cNvSpPr/>
          <p:nvPr/>
        </p:nvSpPr>
        <p:spPr>
          <a:xfrm flipV="1">
            <a:off x="4419662" y="1086566"/>
            <a:ext cx="936502" cy="924898"/>
          </a:xfrm>
          <a:custGeom>
            <a:avLst/>
            <a:gdLst>
              <a:gd name="connsiteX0" fmla="*/ 1121557 w 1886426"/>
              <a:gd name="connsiteY0" fmla="*/ 1608747 h 1767966"/>
              <a:gd name="connsiteX1" fmla="*/ 1502857 w 1886426"/>
              <a:gd name="connsiteY1" fmla="*/ 1244327 h 1767966"/>
              <a:gd name="connsiteX2" fmla="*/ 1653956 w 1886426"/>
              <a:gd name="connsiteY2" fmla="*/ 738952 h 1767966"/>
              <a:gd name="connsiteX3" fmla="*/ 1480486 w 1886426"/>
              <a:gd name="connsiteY3" fmla="*/ 241985 h 1767966"/>
              <a:gd name="connsiteX4" fmla="*/ 1270276 w 1886426"/>
              <a:gd name="connsiteY4" fmla="*/ 76013 h 1767966"/>
              <a:gd name="connsiteX5" fmla="*/ 1012214 w 1886426"/>
              <a:gd name="connsiteY5" fmla="*/ 3513 h 1767966"/>
              <a:gd name="connsiteX6" fmla="*/ 493927 w 1886426"/>
              <a:gd name="connsiteY6" fmla="*/ 114315 h 1767966"/>
              <a:gd name="connsiteX7" fmla="*/ 288833 w 1886426"/>
              <a:gd name="connsiteY7" fmla="*/ 288161 h 1767966"/>
              <a:gd name="connsiteX8" fmla="*/ 160014 w 1886426"/>
              <a:gd name="connsiteY8" fmla="*/ 524616 h 1767966"/>
              <a:gd name="connsiteX9" fmla="*/ 125998 w 1886426"/>
              <a:gd name="connsiteY9" fmla="*/ 791520 h 1767966"/>
              <a:gd name="connsiteX10" fmla="*/ 175750 w 1886426"/>
              <a:gd name="connsiteY10" fmla="*/ 1055518 h 1767966"/>
              <a:gd name="connsiteX11" fmla="*/ 314906 w 1886426"/>
              <a:gd name="connsiteY11" fmla="*/ 1285558 h 1767966"/>
              <a:gd name="connsiteX12" fmla="*/ 529516 w 1886426"/>
              <a:gd name="connsiteY12" fmla="*/ 1446833 h 1767966"/>
              <a:gd name="connsiteX13" fmla="*/ 1049889 w 1886426"/>
              <a:gd name="connsiteY13" fmla="*/ 1551348 h 1767966"/>
              <a:gd name="connsiteX14" fmla="*/ 1562059 w 1886426"/>
              <a:gd name="connsiteY14" fmla="*/ 1413671 h 1767966"/>
              <a:gd name="connsiteX15" fmla="*/ 1768690 w 1886426"/>
              <a:gd name="connsiteY15" fmla="*/ 1244625 h 1767966"/>
              <a:gd name="connsiteX16" fmla="*/ 1878295 w 1886426"/>
              <a:gd name="connsiteY16" fmla="*/ 1001833 h 1767966"/>
              <a:gd name="connsiteX17" fmla="*/ 1859458 w 1886426"/>
              <a:gd name="connsiteY17" fmla="*/ 736388 h 1767966"/>
              <a:gd name="connsiteX18" fmla="*/ 1730035 w 1886426"/>
              <a:gd name="connsiteY18" fmla="*/ 504081 h 1767966"/>
              <a:gd name="connsiteX19" fmla="*/ 1279290 w 1886426"/>
              <a:gd name="connsiteY19" fmla="*/ 233667 h 1767966"/>
              <a:gd name="connsiteX20" fmla="*/ 750836 w 1886426"/>
              <a:gd name="connsiteY20" fmla="*/ 197404 h 1767966"/>
              <a:gd name="connsiteX21" fmla="*/ 489708 w 1886426"/>
              <a:gd name="connsiteY21" fmla="*/ 249097 h 1767966"/>
              <a:gd name="connsiteX22" fmla="*/ 250840 w 1886426"/>
              <a:gd name="connsiteY22" fmla="*/ 367341 h 1767966"/>
              <a:gd name="connsiteX23" fmla="*/ 74270 w 1886426"/>
              <a:gd name="connsiteY23" fmla="*/ 567294 h 1767966"/>
              <a:gd name="connsiteX24" fmla="*/ 1289 w 1886426"/>
              <a:gd name="connsiteY24" fmla="*/ 824262 h 1767966"/>
              <a:gd name="connsiteX25" fmla="*/ 136719 w 1886426"/>
              <a:gd name="connsiteY25" fmla="*/ 1335130 h 1767966"/>
              <a:gd name="connsiteX26" fmla="*/ 527760 w 1886426"/>
              <a:gd name="connsiteY26" fmla="*/ 1693213 h 1767966"/>
              <a:gd name="connsiteX27" fmla="*/ 786757 w 1886426"/>
              <a:gd name="connsiteY27" fmla="*/ 1764794 h 1767966"/>
              <a:gd name="connsiteX28" fmla="*/ 1054767 w 1886426"/>
              <a:gd name="connsiteY28" fmla="*/ 1750114 h 1767966"/>
              <a:gd name="connsiteX29" fmla="*/ 1533101 w 1886426"/>
              <a:gd name="connsiteY29" fmla="*/ 1517465 h 1767966"/>
              <a:gd name="connsiteX30" fmla="*/ 1696007 w 1886426"/>
              <a:gd name="connsiteY30" fmla="*/ 1302858 h 1767966"/>
              <a:gd name="connsiteX31" fmla="*/ 1781932 w 1886426"/>
              <a:gd name="connsiteY31" fmla="*/ 1047350 h 1767966"/>
              <a:gd name="connsiteX32" fmla="*/ 1695800 w 1886426"/>
              <a:gd name="connsiteY32" fmla="*/ 521996 h 1767966"/>
              <a:gd name="connsiteX33" fmla="*/ 1292191 w 1886426"/>
              <a:gd name="connsiteY33" fmla="*/ 175375 h 1767966"/>
              <a:gd name="connsiteX34" fmla="*/ 1029934 w 1886426"/>
              <a:gd name="connsiteY34" fmla="*/ 114373 h 1767966"/>
              <a:gd name="connsiteX35" fmla="*/ 761082 w 1886426"/>
              <a:gd name="connsiteY35" fmla="*/ 118726 h 1767966"/>
              <a:gd name="connsiteX36" fmla="*/ 280662 w 1886426"/>
              <a:gd name="connsiteY36" fmla="*/ 348492 h 1767966"/>
              <a:gd name="connsiteX37" fmla="*/ 36548 w 1886426"/>
              <a:gd name="connsiteY37" fmla="*/ 821140 h 1767966"/>
              <a:gd name="connsiteX38" fmla="*/ 136664 w 1886426"/>
              <a:gd name="connsiteY38" fmla="*/ 1341604 h 1767966"/>
              <a:gd name="connsiteX39" fmla="*/ 319932 w 1886426"/>
              <a:gd name="connsiteY39" fmla="*/ 1538298 h 1767966"/>
              <a:gd name="connsiteX40" fmla="*/ 560081 w 1886426"/>
              <a:gd name="connsiteY40" fmla="*/ 1657694 h 1767966"/>
              <a:gd name="connsiteX41" fmla="*/ 823338 w 1886426"/>
              <a:gd name="connsiteY41" fmla="*/ 1704644 h 1767966"/>
              <a:gd name="connsiteX42" fmla="*/ 957184 w 1886426"/>
              <a:gd name="connsiteY42" fmla="*/ 1705863 h 1767966"/>
              <a:gd name="connsiteX43" fmla="*/ 1089936 w 1886426"/>
              <a:gd name="connsiteY43" fmla="*/ 1683198 h 1767966"/>
              <a:gd name="connsiteX44" fmla="*/ 1510492 w 1886426"/>
              <a:gd name="connsiteY44" fmla="*/ 1366605 h 1767966"/>
              <a:gd name="connsiteX45" fmla="*/ 1691937 w 1886426"/>
              <a:gd name="connsiteY45" fmla="*/ 870120 h 1767966"/>
              <a:gd name="connsiteX46" fmla="*/ 1672974 w 1886426"/>
              <a:gd name="connsiteY46" fmla="*/ 341175 h 1767966"/>
              <a:gd name="connsiteX47" fmla="*/ 1670935 w 1886426"/>
              <a:gd name="connsiteY47" fmla="*/ 339716 h 1767966"/>
              <a:gd name="connsiteX48" fmla="*/ 1669488 w 1886426"/>
              <a:gd name="connsiteY48" fmla="*/ 341779 h 1767966"/>
              <a:gd name="connsiteX49" fmla="*/ 1680997 w 1886426"/>
              <a:gd name="connsiteY49" fmla="*/ 868603 h 1767966"/>
              <a:gd name="connsiteX50" fmla="*/ 1496223 w 1886426"/>
              <a:gd name="connsiteY50" fmla="*/ 1356704 h 1767966"/>
              <a:gd name="connsiteX51" fmla="*/ 1084113 w 1886426"/>
              <a:gd name="connsiteY51" fmla="*/ 1662593 h 1767966"/>
              <a:gd name="connsiteX52" fmla="*/ 955965 w 1886426"/>
              <a:gd name="connsiteY52" fmla="*/ 1683528 h 1767966"/>
              <a:gd name="connsiteX53" fmla="*/ 824876 w 1886426"/>
              <a:gd name="connsiteY53" fmla="*/ 1681284 h 1767966"/>
              <a:gd name="connsiteX54" fmla="*/ 567783 w 1886426"/>
              <a:gd name="connsiteY54" fmla="*/ 1633512 h 1767966"/>
              <a:gd name="connsiteX55" fmla="*/ 161689 w 1886426"/>
              <a:gd name="connsiteY55" fmla="*/ 1326150 h 1767966"/>
              <a:gd name="connsiteX56" fmla="*/ 69552 w 1886426"/>
              <a:gd name="connsiteY56" fmla="*/ 826391 h 1767966"/>
              <a:gd name="connsiteX57" fmla="*/ 305494 w 1886426"/>
              <a:gd name="connsiteY57" fmla="*/ 374258 h 1767966"/>
              <a:gd name="connsiteX58" fmla="*/ 766278 w 1886426"/>
              <a:gd name="connsiteY58" fmla="*/ 154805 h 1767966"/>
              <a:gd name="connsiteX59" fmla="*/ 1026209 w 1886426"/>
              <a:gd name="connsiteY59" fmla="*/ 151021 h 1767966"/>
              <a:gd name="connsiteX60" fmla="*/ 1278730 w 1886426"/>
              <a:gd name="connsiteY60" fmla="*/ 210043 h 1767966"/>
              <a:gd name="connsiteX61" fmla="*/ 1500473 w 1886426"/>
              <a:gd name="connsiteY61" fmla="*/ 341140 h 1767966"/>
              <a:gd name="connsiteX62" fmla="*/ 1663265 w 1886426"/>
              <a:gd name="connsiteY62" fmla="*/ 539991 h 1767966"/>
              <a:gd name="connsiteX63" fmla="*/ 1747061 w 1886426"/>
              <a:gd name="connsiteY63" fmla="*/ 1041629 h 1767966"/>
              <a:gd name="connsiteX64" fmla="*/ 1665520 w 1886426"/>
              <a:gd name="connsiteY64" fmla="*/ 1286813 h 1767966"/>
              <a:gd name="connsiteX65" fmla="*/ 1509990 w 1886426"/>
              <a:gd name="connsiteY65" fmla="*/ 1493158 h 1767966"/>
              <a:gd name="connsiteX66" fmla="*/ 1049206 w 1886426"/>
              <a:gd name="connsiteY66" fmla="*/ 1719117 h 1767966"/>
              <a:gd name="connsiteX67" fmla="*/ 789377 w 1886426"/>
              <a:gd name="connsiteY67" fmla="*/ 1735358 h 1767966"/>
              <a:gd name="connsiteX68" fmla="*/ 539464 w 1886426"/>
              <a:gd name="connsiteY68" fmla="*/ 1668200 h 1767966"/>
              <a:gd name="connsiteX69" fmla="*/ 156983 w 1886426"/>
              <a:gd name="connsiteY69" fmla="*/ 1322594 h 1767966"/>
              <a:gd name="connsiteX70" fmla="*/ 21232 w 1886426"/>
              <a:gd name="connsiteY70" fmla="*/ 825572 h 1767966"/>
              <a:gd name="connsiteX71" fmla="*/ 90520 w 1886426"/>
              <a:gd name="connsiteY71" fmla="*/ 576081 h 1767966"/>
              <a:gd name="connsiteX72" fmla="*/ 261028 w 1886426"/>
              <a:gd name="connsiteY72" fmla="*/ 381108 h 1767966"/>
              <a:gd name="connsiteX73" fmla="*/ 494542 w 1886426"/>
              <a:gd name="connsiteY73" fmla="*/ 264128 h 1767966"/>
              <a:gd name="connsiteX74" fmla="*/ 752271 w 1886426"/>
              <a:gd name="connsiteY74" fmla="*/ 211819 h 1767966"/>
              <a:gd name="connsiteX75" fmla="*/ 1276247 w 1886426"/>
              <a:gd name="connsiteY75" fmla="*/ 245016 h 1767966"/>
              <a:gd name="connsiteX76" fmla="*/ 1519608 w 1886426"/>
              <a:gd name="connsiteY76" fmla="*/ 344171 h 1767966"/>
              <a:gd name="connsiteX77" fmla="*/ 1720463 w 1886426"/>
              <a:gd name="connsiteY77" fmla="*/ 512182 h 1767966"/>
              <a:gd name="connsiteX78" fmla="*/ 1845863 w 1886426"/>
              <a:gd name="connsiteY78" fmla="*/ 740559 h 1767966"/>
              <a:gd name="connsiteX79" fmla="*/ 1862603 w 1886426"/>
              <a:gd name="connsiteY79" fmla="*/ 999099 h 1767966"/>
              <a:gd name="connsiteX80" fmla="*/ 1755025 w 1886426"/>
              <a:gd name="connsiteY80" fmla="*/ 1233501 h 1767966"/>
              <a:gd name="connsiteX81" fmla="*/ 1552633 w 1886426"/>
              <a:gd name="connsiteY81" fmla="*/ 1396783 h 1767966"/>
              <a:gd name="connsiteX82" fmla="*/ 1049081 w 1886426"/>
              <a:gd name="connsiteY82" fmla="*/ 1528613 h 1767966"/>
              <a:gd name="connsiteX83" fmla="*/ 541334 w 1886426"/>
              <a:gd name="connsiteY83" fmla="*/ 1423757 h 1767966"/>
              <a:gd name="connsiteX84" fmla="*/ 335272 w 1886426"/>
              <a:gd name="connsiteY84" fmla="*/ 1267062 h 1767966"/>
              <a:gd name="connsiteX85" fmla="*/ 203089 w 1886426"/>
              <a:gd name="connsiteY85" fmla="*/ 1045593 h 1767966"/>
              <a:gd name="connsiteX86" fmla="*/ 156662 w 1886426"/>
              <a:gd name="connsiteY86" fmla="*/ 790449 h 1767966"/>
              <a:gd name="connsiteX87" fmla="*/ 190054 w 1886426"/>
              <a:gd name="connsiteY87" fmla="*/ 534156 h 1767966"/>
              <a:gd name="connsiteX88" fmla="*/ 312035 w 1886426"/>
              <a:gd name="connsiteY88" fmla="*/ 307068 h 1767966"/>
              <a:gd name="connsiteX89" fmla="*/ 508286 w 1886426"/>
              <a:gd name="connsiteY89" fmla="*/ 138760 h 1767966"/>
              <a:gd name="connsiteX90" fmla="*/ 1009889 w 1886426"/>
              <a:gd name="connsiteY90" fmla="*/ 28550 h 1767966"/>
              <a:gd name="connsiteX91" fmla="*/ 1259837 w 1886426"/>
              <a:gd name="connsiteY91" fmla="*/ 97018 h 1767966"/>
              <a:gd name="connsiteX92" fmla="*/ 1463881 w 1886426"/>
              <a:gd name="connsiteY92" fmla="*/ 256070 h 1767966"/>
              <a:gd name="connsiteX93" fmla="*/ 1635538 w 1886426"/>
              <a:gd name="connsiteY93" fmla="*/ 739042 h 1767966"/>
              <a:gd name="connsiteX94" fmla="*/ 1492509 w 1886426"/>
              <a:gd name="connsiteY94" fmla="*/ 1237865 h 1767966"/>
              <a:gd name="connsiteX95" fmla="*/ 1119713 w 1886426"/>
              <a:gd name="connsiteY95" fmla="*/ 1605727 h 1767966"/>
              <a:gd name="connsiteX96" fmla="*/ 1119130 w 1886426"/>
              <a:gd name="connsiteY96" fmla="*/ 1608143 h 1767966"/>
              <a:gd name="connsiteX97" fmla="*/ 1121557 w 1886426"/>
              <a:gd name="connsiteY97" fmla="*/ 1608747 h 176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86426" h="1767966">
                <a:moveTo>
                  <a:pt x="1121557" y="1608747"/>
                </a:moveTo>
                <a:cubicBezTo>
                  <a:pt x="1273079" y="1517638"/>
                  <a:pt x="1406867" y="1394332"/>
                  <a:pt x="1502857" y="1244327"/>
                </a:cubicBezTo>
                <a:cubicBezTo>
                  <a:pt x="1598546" y="1094733"/>
                  <a:pt x="1654822" y="917994"/>
                  <a:pt x="1653956" y="738952"/>
                </a:cubicBezTo>
                <a:cubicBezTo>
                  <a:pt x="1653921" y="560911"/>
                  <a:pt x="1597271" y="379591"/>
                  <a:pt x="1480486" y="241985"/>
                </a:cubicBezTo>
                <a:cubicBezTo>
                  <a:pt x="1422641" y="173313"/>
                  <a:pt x="1350719" y="116334"/>
                  <a:pt x="1270276" y="76013"/>
                </a:cubicBezTo>
                <a:cubicBezTo>
                  <a:pt x="1189867" y="35581"/>
                  <a:pt x="1101512" y="11855"/>
                  <a:pt x="1012214" y="3513"/>
                </a:cubicBezTo>
                <a:cubicBezTo>
                  <a:pt x="833969" y="-12612"/>
                  <a:pt x="649560" y="23126"/>
                  <a:pt x="493927" y="114315"/>
                </a:cubicBezTo>
                <a:cubicBezTo>
                  <a:pt x="416319" y="159718"/>
                  <a:pt x="346008" y="218293"/>
                  <a:pt x="288833" y="288161"/>
                </a:cubicBezTo>
                <a:cubicBezTo>
                  <a:pt x="231670" y="357973"/>
                  <a:pt x="187761" y="438644"/>
                  <a:pt x="160014" y="524616"/>
                </a:cubicBezTo>
                <a:cubicBezTo>
                  <a:pt x="131990" y="610588"/>
                  <a:pt x="122476" y="701995"/>
                  <a:pt x="125998" y="791520"/>
                </a:cubicBezTo>
                <a:cubicBezTo>
                  <a:pt x="129598" y="881036"/>
                  <a:pt x="144287" y="970915"/>
                  <a:pt x="175750" y="1055518"/>
                </a:cubicBezTo>
                <a:cubicBezTo>
                  <a:pt x="206715" y="1140180"/>
                  <a:pt x="253939" y="1219098"/>
                  <a:pt x="314906" y="1285558"/>
                </a:cubicBezTo>
                <a:cubicBezTo>
                  <a:pt x="375739" y="1352226"/>
                  <a:pt x="449539" y="1406241"/>
                  <a:pt x="529516" y="1446833"/>
                </a:cubicBezTo>
                <a:cubicBezTo>
                  <a:pt x="690187" y="1528064"/>
                  <a:pt x="872157" y="1558014"/>
                  <a:pt x="1049889" y="1551348"/>
                </a:cubicBezTo>
                <a:cubicBezTo>
                  <a:pt x="1227723" y="1543812"/>
                  <a:pt x="1405752" y="1500863"/>
                  <a:pt x="1562059" y="1413671"/>
                </a:cubicBezTo>
                <a:cubicBezTo>
                  <a:pt x="1639561" y="1369695"/>
                  <a:pt x="1712303" y="1314846"/>
                  <a:pt x="1768690" y="1244625"/>
                </a:cubicBezTo>
                <a:cubicBezTo>
                  <a:pt x="1825132" y="1174687"/>
                  <a:pt x="1863288" y="1090287"/>
                  <a:pt x="1878295" y="1001833"/>
                </a:cubicBezTo>
                <a:cubicBezTo>
                  <a:pt x="1893361" y="913355"/>
                  <a:pt x="1886146" y="821697"/>
                  <a:pt x="1859458" y="736388"/>
                </a:cubicBezTo>
                <a:cubicBezTo>
                  <a:pt x="1833190" y="650906"/>
                  <a:pt x="1787755" y="571819"/>
                  <a:pt x="1730035" y="504081"/>
                </a:cubicBezTo>
                <a:cubicBezTo>
                  <a:pt x="1613623" y="367808"/>
                  <a:pt x="1450230" y="279467"/>
                  <a:pt x="1279290" y="233667"/>
                </a:cubicBezTo>
                <a:cubicBezTo>
                  <a:pt x="1107440" y="186841"/>
                  <a:pt x="927156" y="181414"/>
                  <a:pt x="750836" y="197404"/>
                </a:cubicBezTo>
                <a:cubicBezTo>
                  <a:pt x="662484" y="205780"/>
                  <a:pt x="574563" y="221905"/>
                  <a:pt x="489708" y="249097"/>
                </a:cubicBezTo>
                <a:cubicBezTo>
                  <a:pt x="404877" y="275762"/>
                  <a:pt x="322987" y="314303"/>
                  <a:pt x="250840" y="367341"/>
                </a:cubicBezTo>
                <a:cubicBezTo>
                  <a:pt x="178201" y="419626"/>
                  <a:pt x="117301" y="488560"/>
                  <a:pt x="74270" y="567294"/>
                </a:cubicBezTo>
                <a:cubicBezTo>
                  <a:pt x="30964" y="646098"/>
                  <a:pt x="7273" y="734894"/>
                  <a:pt x="1289" y="824262"/>
                </a:cubicBezTo>
                <a:cubicBezTo>
                  <a:pt x="-10812" y="1003852"/>
                  <a:pt x="43786" y="1183062"/>
                  <a:pt x="136719" y="1335130"/>
                </a:cubicBezTo>
                <a:cubicBezTo>
                  <a:pt x="229961" y="1487358"/>
                  <a:pt x="364924" y="1616177"/>
                  <a:pt x="527760" y="1693213"/>
                </a:cubicBezTo>
                <a:cubicBezTo>
                  <a:pt x="608912" y="1731880"/>
                  <a:pt x="697048" y="1756155"/>
                  <a:pt x="786757" y="1764794"/>
                </a:cubicBezTo>
                <a:cubicBezTo>
                  <a:pt x="876956" y="1772087"/>
                  <a:pt x="966438" y="1765293"/>
                  <a:pt x="1054767" y="1750114"/>
                </a:cubicBezTo>
                <a:cubicBezTo>
                  <a:pt x="1231075" y="1720065"/>
                  <a:pt x="1402345" y="1642594"/>
                  <a:pt x="1533101" y="1517465"/>
                </a:cubicBezTo>
                <a:cubicBezTo>
                  <a:pt x="1598785" y="1455608"/>
                  <a:pt x="1653533" y="1382389"/>
                  <a:pt x="1696007" y="1302858"/>
                </a:cubicBezTo>
                <a:cubicBezTo>
                  <a:pt x="1737748" y="1222893"/>
                  <a:pt x="1767208" y="1136420"/>
                  <a:pt x="1781932" y="1047350"/>
                </a:cubicBezTo>
                <a:cubicBezTo>
                  <a:pt x="1811733" y="869481"/>
                  <a:pt x="1783344" y="681071"/>
                  <a:pt x="1695800" y="521996"/>
                </a:cubicBezTo>
                <a:cubicBezTo>
                  <a:pt x="1608964" y="362384"/>
                  <a:pt x="1460998" y="239091"/>
                  <a:pt x="1292191" y="175375"/>
                </a:cubicBezTo>
                <a:cubicBezTo>
                  <a:pt x="1207905" y="142853"/>
                  <a:pt x="1119279" y="123160"/>
                  <a:pt x="1029934" y="114373"/>
                </a:cubicBezTo>
                <a:cubicBezTo>
                  <a:pt x="940774" y="104869"/>
                  <a:pt x="850242" y="106178"/>
                  <a:pt x="761082" y="118726"/>
                </a:cubicBezTo>
                <a:cubicBezTo>
                  <a:pt x="583087" y="143751"/>
                  <a:pt x="410222" y="221735"/>
                  <a:pt x="280662" y="348492"/>
                </a:cubicBezTo>
                <a:cubicBezTo>
                  <a:pt x="150098" y="473653"/>
                  <a:pt x="63604" y="642860"/>
                  <a:pt x="36548" y="821140"/>
                </a:cubicBezTo>
                <a:cubicBezTo>
                  <a:pt x="8229" y="998915"/>
                  <a:pt x="40708" y="1187964"/>
                  <a:pt x="136664" y="1341604"/>
                </a:cubicBezTo>
                <a:cubicBezTo>
                  <a:pt x="184605" y="1417980"/>
                  <a:pt x="246849" y="1485649"/>
                  <a:pt x="319932" y="1538298"/>
                </a:cubicBezTo>
                <a:cubicBezTo>
                  <a:pt x="392572" y="1591654"/>
                  <a:pt x="474725" y="1630764"/>
                  <a:pt x="560081" y="1657694"/>
                </a:cubicBezTo>
                <a:cubicBezTo>
                  <a:pt x="645618" y="1684327"/>
                  <a:pt x="734402" y="1699039"/>
                  <a:pt x="823338" y="1704644"/>
                </a:cubicBezTo>
                <a:cubicBezTo>
                  <a:pt x="867977" y="1706788"/>
                  <a:pt x="912146" y="1708404"/>
                  <a:pt x="957184" y="1705863"/>
                </a:cubicBezTo>
                <a:cubicBezTo>
                  <a:pt x="1002117" y="1703071"/>
                  <a:pt x="1046756" y="1695664"/>
                  <a:pt x="1089936" y="1683198"/>
                </a:cubicBezTo>
                <a:cubicBezTo>
                  <a:pt x="1263574" y="1633340"/>
                  <a:pt x="1410376" y="1513399"/>
                  <a:pt x="1510492" y="1366605"/>
                </a:cubicBezTo>
                <a:cubicBezTo>
                  <a:pt x="1612623" y="1219678"/>
                  <a:pt x="1668884" y="1045515"/>
                  <a:pt x="1691937" y="870120"/>
                </a:cubicBezTo>
                <a:cubicBezTo>
                  <a:pt x="1714821" y="693914"/>
                  <a:pt x="1703665" y="515170"/>
                  <a:pt x="1672974" y="341175"/>
                </a:cubicBezTo>
                <a:cubicBezTo>
                  <a:pt x="1672814" y="340207"/>
                  <a:pt x="1671904" y="339536"/>
                  <a:pt x="1670935" y="339716"/>
                </a:cubicBezTo>
                <a:cubicBezTo>
                  <a:pt x="1669978" y="339889"/>
                  <a:pt x="1669327" y="340787"/>
                  <a:pt x="1669488" y="341779"/>
                </a:cubicBezTo>
                <a:cubicBezTo>
                  <a:pt x="1697670" y="515899"/>
                  <a:pt x="1706171" y="694141"/>
                  <a:pt x="1680997" y="868603"/>
                </a:cubicBezTo>
                <a:cubicBezTo>
                  <a:pt x="1655756" y="1042390"/>
                  <a:pt x="1597099" y="1213114"/>
                  <a:pt x="1496223" y="1356704"/>
                </a:cubicBezTo>
                <a:cubicBezTo>
                  <a:pt x="1396883" y="1500052"/>
                  <a:pt x="1252383" y="1615757"/>
                  <a:pt x="1084113" y="1662593"/>
                </a:cubicBezTo>
                <a:cubicBezTo>
                  <a:pt x="1042278" y="1674364"/>
                  <a:pt x="999177" y="1681170"/>
                  <a:pt x="955965" y="1683528"/>
                </a:cubicBezTo>
                <a:cubicBezTo>
                  <a:pt x="912738" y="1685649"/>
                  <a:pt x="868444" y="1683732"/>
                  <a:pt x="824876" y="1681284"/>
                </a:cubicBezTo>
                <a:cubicBezTo>
                  <a:pt x="737571" y="1675129"/>
                  <a:pt x="650837" y="1660028"/>
                  <a:pt x="567783" y="1633512"/>
                </a:cubicBezTo>
                <a:cubicBezTo>
                  <a:pt x="401802" y="1581490"/>
                  <a:pt x="251602" y="1474901"/>
                  <a:pt x="161689" y="1326150"/>
                </a:cubicBezTo>
                <a:cubicBezTo>
                  <a:pt x="70932" y="1178368"/>
                  <a:pt x="41050" y="996876"/>
                  <a:pt x="69552" y="826391"/>
                </a:cubicBezTo>
                <a:cubicBezTo>
                  <a:pt x="97165" y="655521"/>
                  <a:pt x="180812" y="493949"/>
                  <a:pt x="305494" y="374258"/>
                </a:cubicBezTo>
                <a:cubicBezTo>
                  <a:pt x="429584" y="253211"/>
                  <a:pt x="594769" y="178795"/>
                  <a:pt x="766278" y="154805"/>
                </a:cubicBezTo>
                <a:cubicBezTo>
                  <a:pt x="852171" y="142853"/>
                  <a:pt x="939622" y="141622"/>
                  <a:pt x="1026209" y="151021"/>
                </a:cubicBezTo>
                <a:cubicBezTo>
                  <a:pt x="1112715" y="159628"/>
                  <a:pt x="1198036" y="178760"/>
                  <a:pt x="1278730" y="210043"/>
                </a:cubicBezTo>
                <a:cubicBezTo>
                  <a:pt x="1359314" y="241369"/>
                  <a:pt x="1434903" y="285220"/>
                  <a:pt x="1500473" y="341140"/>
                </a:cubicBezTo>
                <a:cubicBezTo>
                  <a:pt x="1566126" y="396946"/>
                  <a:pt x="1621112" y="464845"/>
                  <a:pt x="1663265" y="539991"/>
                </a:cubicBezTo>
                <a:cubicBezTo>
                  <a:pt x="1747061" y="690964"/>
                  <a:pt x="1775047" y="870995"/>
                  <a:pt x="1747061" y="1041629"/>
                </a:cubicBezTo>
                <a:cubicBezTo>
                  <a:pt x="1733235" y="1127017"/>
                  <a:pt x="1705269" y="1209993"/>
                  <a:pt x="1665520" y="1286813"/>
                </a:cubicBezTo>
                <a:cubicBezTo>
                  <a:pt x="1625042" y="1363221"/>
                  <a:pt x="1572838" y="1433591"/>
                  <a:pt x="1509990" y="1493158"/>
                </a:cubicBezTo>
                <a:cubicBezTo>
                  <a:pt x="1384966" y="1613727"/>
                  <a:pt x="1220374" y="1688861"/>
                  <a:pt x="1049206" y="1719117"/>
                </a:cubicBezTo>
                <a:cubicBezTo>
                  <a:pt x="963713" y="1734558"/>
                  <a:pt x="875416" y="1741773"/>
                  <a:pt x="789377" y="1735358"/>
                </a:cubicBezTo>
                <a:cubicBezTo>
                  <a:pt x="703146" y="1727700"/>
                  <a:pt x="618154" y="1704988"/>
                  <a:pt x="539464" y="1668200"/>
                </a:cubicBezTo>
                <a:cubicBezTo>
                  <a:pt x="381620" y="1594959"/>
                  <a:pt x="249049" y="1470572"/>
                  <a:pt x="156983" y="1322594"/>
                </a:cubicBezTo>
                <a:cubicBezTo>
                  <a:pt x="65153" y="1174812"/>
                  <a:pt x="10668" y="1000088"/>
                  <a:pt x="21232" y="825572"/>
                </a:cubicBezTo>
                <a:cubicBezTo>
                  <a:pt x="26338" y="738689"/>
                  <a:pt x="49017" y="652604"/>
                  <a:pt x="90520" y="576081"/>
                </a:cubicBezTo>
                <a:cubicBezTo>
                  <a:pt x="131832" y="499646"/>
                  <a:pt x="190439" y="432457"/>
                  <a:pt x="261028" y="381108"/>
                </a:cubicBezTo>
                <a:cubicBezTo>
                  <a:pt x="331088" y="329062"/>
                  <a:pt x="411135" y="290816"/>
                  <a:pt x="494542" y="264128"/>
                </a:cubicBezTo>
                <a:cubicBezTo>
                  <a:pt x="577950" y="236938"/>
                  <a:pt x="664774" y="220516"/>
                  <a:pt x="752271" y="211819"/>
                </a:cubicBezTo>
                <a:cubicBezTo>
                  <a:pt x="927097" y="195012"/>
                  <a:pt x="1106013" y="199593"/>
                  <a:pt x="1276247" y="245016"/>
                </a:cubicBezTo>
                <a:cubicBezTo>
                  <a:pt x="1361137" y="267625"/>
                  <a:pt x="1443687" y="299889"/>
                  <a:pt x="1519608" y="344171"/>
                </a:cubicBezTo>
                <a:cubicBezTo>
                  <a:pt x="1595276" y="388754"/>
                  <a:pt x="1663665" y="445529"/>
                  <a:pt x="1720463" y="512182"/>
                </a:cubicBezTo>
                <a:cubicBezTo>
                  <a:pt x="1776745" y="579112"/>
                  <a:pt x="1820747" y="656889"/>
                  <a:pt x="1845863" y="740559"/>
                </a:cubicBezTo>
                <a:cubicBezTo>
                  <a:pt x="1871402" y="824022"/>
                  <a:pt x="1877794" y="913320"/>
                  <a:pt x="1862603" y="999099"/>
                </a:cubicBezTo>
                <a:cubicBezTo>
                  <a:pt x="1847503" y="1084841"/>
                  <a:pt x="1810047" y="1166232"/>
                  <a:pt x="1755025" y="1233501"/>
                </a:cubicBezTo>
                <a:cubicBezTo>
                  <a:pt x="1700108" y="1301114"/>
                  <a:pt x="1628724" y="1354277"/>
                  <a:pt x="1552633" y="1396783"/>
                </a:cubicBezTo>
                <a:cubicBezTo>
                  <a:pt x="1399118" y="1481135"/>
                  <a:pt x="1223677" y="1522253"/>
                  <a:pt x="1049081" y="1528613"/>
                </a:cubicBezTo>
                <a:cubicBezTo>
                  <a:pt x="874541" y="1534161"/>
                  <a:pt x="696547" y="1503471"/>
                  <a:pt x="541334" y="1423757"/>
                </a:cubicBezTo>
                <a:cubicBezTo>
                  <a:pt x="464047" y="1383941"/>
                  <a:pt x="393278" y="1331405"/>
                  <a:pt x="335272" y="1267062"/>
                </a:cubicBezTo>
                <a:cubicBezTo>
                  <a:pt x="277117" y="1202868"/>
                  <a:pt x="232376" y="1127087"/>
                  <a:pt x="203089" y="1045593"/>
                </a:cubicBezTo>
                <a:cubicBezTo>
                  <a:pt x="173346" y="964146"/>
                  <a:pt x="159661" y="877320"/>
                  <a:pt x="156662" y="790449"/>
                </a:cubicBezTo>
                <a:cubicBezTo>
                  <a:pt x="153482" y="703509"/>
                  <a:pt x="164183" y="616717"/>
                  <a:pt x="190054" y="534156"/>
                </a:cubicBezTo>
                <a:cubicBezTo>
                  <a:pt x="216115" y="451796"/>
                  <a:pt x="257644" y="374372"/>
                  <a:pt x="312035" y="307068"/>
                </a:cubicBezTo>
                <a:cubicBezTo>
                  <a:pt x="366461" y="239762"/>
                  <a:pt x="433710" y="182987"/>
                  <a:pt x="508286" y="138760"/>
                </a:cubicBezTo>
                <a:cubicBezTo>
                  <a:pt x="657731" y="49872"/>
                  <a:pt x="836647" y="13963"/>
                  <a:pt x="1009889" y="28550"/>
                </a:cubicBezTo>
                <a:cubicBezTo>
                  <a:pt x="1096512" y="36106"/>
                  <a:pt x="1181967" y="58510"/>
                  <a:pt x="1259837" y="97018"/>
                </a:cubicBezTo>
                <a:cubicBezTo>
                  <a:pt x="1337693" y="135410"/>
                  <a:pt x="1407450" y="189962"/>
                  <a:pt x="1463881" y="256070"/>
                </a:cubicBezTo>
                <a:cubicBezTo>
                  <a:pt x="1577760" y="388469"/>
                  <a:pt x="1634421" y="564730"/>
                  <a:pt x="1635538" y="739042"/>
                </a:cubicBezTo>
                <a:cubicBezTo>
                  <a:pt x="1636872" y="914143"/>
                  <a:pt x="1584292" y="1088283"/>
                  <a:pt x="1492509" y="1237865"/>
                </a:cubicBezTo>
                <a:cubicBezTo>
                  <a:pt x="1400122" y="1387587"/>
                  <a:pt x="1269354" y="1512430"/>
                  <a:pt x="1119713" y="1605727"/>
                </a:cubicBezTo>
                <a:cubicBezTo>
                  <a:pt x="1118879" y="1606241"/>
                  <a:pt x="1118631" y="1607323"/>
                  <a:pt x="1119130" y="1608143"/>
                </a:cubicBezTo>
                <a:cubicBezTo>
                  <a:pt x="1119643" y="1608974"/>
                  <a:pt x="1120726" y="1609225"/>
                  <a:pt x="1121557" y="1608747"/>
                </a:cubicBezTo>
              </a:path>
            </a:pathLst>
          </a:custGeom>
          <a:solidFill>
            <a:srgbClr val="FFD505"/>
          </a:solidFill>
          <a:ln w="2915" cap="flat">
            <a:no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02A0BA2C-3E18-7B3F-8232-CE4AD5F7F20C}"/>
              </a:ext>
            </a:extLst>
          </p:cNvPr>
          <p:cNvSpPr/>
          <p:nvPr/>
        </p:nvSpPr>
        <p:spPr>
          <a:xfrm rot="10800000" flipV="1">
            <a:off x="4517885" y="5618741"/>
            <a:ext cx="3324094" cy="924896"/>
          </a:xfrm>
          <a:prstGeom prst="roundRect">
            <a:avLst>
              <a:gd name="adj" fmla="val 50000"/>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DDBA3929-CC2A-D7C0-1488-FFC3C4F8BA34}"/>
              </a:ext>
            </a:extLst>
          </p:cNvPr>
          <p:cNvSpPr/>
          <p:nvPr/>
        </p:nvSpPr>
        <p:spPr>
          <a:xfrm>
            <a:off x="7370500" y="5635498"/>
            <a:ext cx="971327" cy="965465"/>
          </a:xfrm>
          <a:prstGeom prst="ellipse">
            <a:avLst/>
          </a:prstGeom>
          <a:gradFill>
            <a:gsLst>
              <a:gs pos="0">
                <a:srgbClr val="FC6645"/>
              </a:gs>
              <a:gs pos="100000">
                <a:srgbClr val="A259FF"/>
              </a:gs>
            </a:gsLst>
            <a:lin ang="135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Freeform 49">
            <a:extLst>
              <a:ext uri="{FF2B5EF4-FFF2-40B4-BE49-F238E27FC236}">
                <a16:creationId xmlns:a16="http://schemas.microsoft.com/office/drawing/2014/main" id="{28D0BB8F-DD46-59EC-9D7F-42D236CBEBF0}"/>
              </a:ext>
            </a:extLst>
          </p:cNvPr>
          <p:cNvSpPr>
            <a:spLocks noEditPoints="1"/>
          </p:cNvSpPr>
          <p:nvPr/>
        </p:nvSpPr>
        <p:spPr bwMode="auto">
          <a:xfrm>
            <a:off x="7703000" y="5936319"/>
            <a:ext cx="436039" cy="436038"/>
          </a:xfrm>
          <a:custGeom>
            <a:avLst/>
            <a:gdLst>
              <a:gd name="T0" fmla="*/ 48 w 96"/>
              <a:gd name="T1" fmla="*/ 96 h 96"/>
              <a:gd name="T2" fmla="*/ 96 w 96"/>
              <a:gd name="T3" fmla="*/ 48 h 96"/>
              <a:gd name="T4" fmla="*/ 48 w 96"/>
              <a:gd name="T5" fmla="*/ 0 h 96"/>
              <a:gd name="T6" fmla="*/ 0 w 96"/>
              <a:gd name="T7" fmla="*/ 48 h 96"/>
              <a:gd name="T8" fmla="*/ 48 w 96"/>
              <a:gd name="T9" fmla="*/ 96 h 96"/>
              <a:gd name="T10" fmla="*/ 32 w 96"/>
              <a:gd name="T11" fmla="*/ 30 h 96"/>
              <a:gd name="T12" fmla="*/ 33 w 96"/>
              <a:gd name="T13" fmla="*/ 28 h 96"/>
              <a:gd name="T14" fmla="*/ 35 w 96"/>
              <a:gd name="T15" fmla="*/ 28 h 96"/>
              <a:gd name="T16" fmla="*/ 71 w 96"/>
              <a:gd name="T17" fmla="*/ 46 h 96"/>
              <a:gd name="T18" fmla="*/ 72 w 96"/>
              <a:gd name="T19" fmla="*/ 48 h 96"/>
              <a:gd name="T20" fmla="*/ 71 w 96"/>
              <a:gd name="T21" fmla="*/ 50 h 96"/>
              <a:gd name="T22" fmla="*/ 35 w 96"/>
              <a:gd name="T23" fmla="*/ 68 h 96"/>
              <a:gd name="T24" fmla="*/ 34 w 96"/>
              <a:gd name="T25" fmla="*/ 68 h 96"/>
              <a:gd name="T26" fmla="*/ 33 w 96"/>
              <a:gd name="T27" fmla="*/ 68 h 96"/>
              <a:gd name="T28" fmla="*/ 32 w 96"/>
              <a:gd name="T29" fmla="*/ 66 h 96"/>
              <a:gd name="T30" fmla="*/ 32 w 96"/>
              <a:gd name="T31"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96">
                <a:moveTo>
                  <a:pt x="48" y="96"/>
                </a:moveTo>
                <a:cubicBezTo>
                  <a:pt x="74" y="96"/>
                  <a:pt x="96" y="74"/>
                  <a:pt x="96" y="48"/>
                </a:cubicBezTo>
                <a:cubicBezTo>
                  <a:pt x="96" y="22"/>
                  <a:pt x="74" y="0"/>
                  <a:pt x="48" y="0"/>
                </a:cubicBezTo>
                <a:cubicBezTo>
                  <a:pt x="22" y="0"/>
                  <a:pt x="0" y="22"/>
                  <a:pt x="0" y="48"/>
                </a:cubicBezTo>
                <a:cubicBezTo>
                  <a:pt x="0" y="74"/>
                  <a:pt x="22" y="96"/>
                  <a:pt x="48" y="96"/>
                </a:cubicBezTo>
                <a:close/>
                <a:moveTo>
                  <a:pt x="32" y="30"/>
                </a:moveTo>
                <a:cubicBezTo>
                  <a:pt x="32" y="29"/>
                  <a:pt x="32" y="29"/>
                  <a:pt x="33" y="28"/>
                </a:cubicBezTo>
                <a:cubicBezTo>
                  <a:pt x="34" y="28"/>
                  <a:pt x="34" y="28"/>
                  <a:pt x="35" y="28"/>
                </a:cubicBezTo>
                <a:cubicBezTo>
                  <a:pt x="71" y="46"/>
                  <a:pt x="71" y="46"/>
                  <a:pt x="71" y="46"/>
                </a:cubicBezTo>
                <a:cubicBezTo>
                  <a:pt x="72" y="47"/>
                  <a:pt x="72" y="47"/>
                  <a:pt x="72" y="48"/>
                </a:cubicBezTo>
                <a:cubicBezTo>
                  <a:pt x="72" y="49"/>
                  <a:pt x="72" y="49"/>
                  <a:pt x="71" y="50"/>
                </a:cubicBezTo>
                <a:cubicBezTo>
                  <a:pt x="35" y="68"/>
                  <a:pt x="35" y="68"/>
                  <a:pt x="35" y="68"/>
                </a:cubicBezTo>
                <a:cubicBezTo>
                  <a:pt x="35" y="68"/>
                  <a:pt x="34" y="68"/>
                  <a:pt x="34" y="68"/>
                </a:cubicBezTo>
                <a:cubicBezTo>
                  <a:pt x="34" y="68"/>
                  <a:pt x="33" y="68"/>
                  <a:pt x="33" y="68"/>
                </a:cubicBezTo>
                <a:cubicBezTo>
                  <a:pt x="32" y="67"/>
                  <a:pt x="32" y="67"/>
                  <a:pt x="32" y="66"/>
                </a:cubicBezTo>
                <a:lnTo>
                  <a:pt x="32"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16" name="Rectangle: Rounded Corners 15">
            <a:extLst>
              <a:ext uri="{FF2B5EF4-FFF2-40B4-BE49-F238E27FC236}">
                <a16:creationId xmlns:a16="http://schemas.microsoft.com/office/drawing/2014/main" id="{AA5FA0BE-EC43-B482-E506-ACA2C0E8C82C}"/>
              </a:ext>
            </a:extLst>
          </p:cNvPr>
          <p:cNvSpPr/>
          <p:nvPr/>
        </p:nvSpPr>
        <p:spPr>
          <a:xfrm>
            <a:off x="8652965" y="290723"/>
            <a:ext cx="3470508" cy="561657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CD8C8F50-83C3-6318-DDB0-5B8CD6A6A3D2}"/>
              </a:ext>
            </a:extLst>
          </p:cNvPr>
          <p:cNvSpPr txBox="1"/>
          <p:nvPr/>
        </p:nvSpPr>
        <p:spPr>
          <a:xfrm flipH="1">
            <a:off x="4725383" y="5769658"/>
            <a:ext cx="2452609" cy="523220"/>
          </a:xfrm>
          <a:prstGeom prst="rect">
            <a:avLst/>
          </a:prstGeom>
          <a:noFill/>
        </p:spPr>
        <p:txBody>
          <a:bodyPr wrap="square" lIns="0">
            <a:spAutoFit/>
          </a:bodyPr>
          <a:lstStyle/>
          <a:p>
            <a:r>
              <a:rPr lang="en-ID" sz="2800" b="1" dirty="0">
                <a:solidFill>
                  <a:srgbClr val="FFC700"/>
                </a:solidFill>
                <a:latin typeface="Segoe UI Semibold" panose="020B0702040204020203" pitchFamily="34" charset="0"/>
                <a:cs typeface="Segoe UI Semibold" panose="020B0702040204020203" pitchFamily="34" charset="0"/>
              </a:rPr>
              <a:t>Presented To</a:t>
            </a:r>
          </a:p>
        </p:txBody>
      </p:sp>
      <p:sp>
        <p:nvSpPr>
          <p:cNvPr id="21" name="Rectangle: Top Corners Rounded 20">
            <a:extLst>
              <a:ext uri="{FF2B5EF4-FFF2-40B4-BE49-F238E27FC236}">
                <a16:creationId xmlns:a16="http://schemas.microsoft.com/office/drawing/2014/main" id="{B431C193-AAA8-9D37-D539-54965A3BB91A}"/>
              </a:ext>
            </a:extLst>
          </p:cNvPr>
          <p:cNvSpPr/>
          <p:nvPr/>
        </p:nvSpPr>
        <p:spPr>
          <a:xfrm>
            <a:off x="8653304" y="308861"/>
            <a:ext cx="3470508" cy="511174"/>
          </a:xfrm>
          <a:prstGeom prst="round2SameRect">
            <a:avLst>
              <a:gd name="adj1" fmla="val 50000"/>
              <a:gd name="adj2" fmla="val 0"/>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22" name="Rectangle: Rounded Corners 21">
            <a:extLst>
              <a:ext uri="{FF2B5EF4-FFF2-40B4-BE49-F238E27FC236}">
                <a16:creationId xmlns:a16="http://schemas.microsoft.com/office/drawing/2014/main" id="{737932F6-385C-305A-4562-11F483DA5BA6}"/>
              </a:ext>
            </a:extLst>
          </p:cNvPr>
          <p:cNvSpPr/>
          <p:nvPr/>
        </p:nvSpPr>
        <p:spPr>
          <a:xfrm>
            <a:off x="8647802" y="328502"/>
            <a:ext cx="3470508" cy="561657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24" name="Title 2">
            <a:extLst>
              <a:ext uri="{FF2B5EF4-FFF2-40B4-BE49-F238E27FC236}">
                <a16:creationId xmlns:a16="http://schemas.microsoft.com/office/drawing/2014/main" id="{80702900-96E9-7BD0-47F9-A93EC313C2E0}"/>
              </a:ext>
            </a:extLst>
          </p:cNvPr>
          <p:cNvSpPr txBox="1">
            <a:spLocks/>
          </p:cNvSpPr>
          <p:nvPr/>
        </p:nvSpPr>
        <p:spPr>
          <a:xfrm>
            <a:off x="8687698" y="2401547"/>
            <a:ext cx="3076189" cy="138687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r>
              <a:rPr lang="en-ID" sz="4400" dirty="0" err="1"/>
              <a:t>Dr.</a:t>
            </a:r>
            <a:r>
              <a:rPr lang="en-ID" sz="4400" dirty="0"/>
              <a:t> Hitesh</a:t>
            </a:r>
          </a:p>
          <a:p>
            <a:r>
              <a:rPr lang="en-ID" sz="4400" dirty="0"/>
              <a:t>Mohapatra</a:t>
            </a:r>
          </a:p>
        </p:txBody>
      </p:sp>
      <p:pic>
        <p:nvPicPr>
          <p:cNvPr id="25" name="Picture 24">
            <a:extLst>
              <a:ext uri="{FF2B5EF4-FFF2-40B4-BE49-F238E27FC236}">
                <a16:creationId xmlns:a16="http://schemas.microsoft.com/office/drawing/2014/main" id="{52BC5FE9-2911-1CF5-3CAB-51EA8E7686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08330" y="1314275"/>
            <a:ext cx="989046" cy="989046"/>
          </a:xfrm>
          <a:custGeom>
            <a:avLst/>
            <a:gdLst>
              <a:gd name="connsiteX0" fmla="*/ 494523 w 989046"/>
              <a:gd name="connsiteY0" fmla="*/ 0 h 989046"/>
              <a:gd name="connsiteX1" fmla="*/ 989046 w 989046"/>
              <a:gd name="connsiteY1" fmla="*/ 494523 h 989046"/>
              <a:gd name="connsiteX2" fmla="*/ 494523 w 989046"/>
              <a:gd name="connsiteY2" fmla="*/ 989046 h 989046"/>
              <a:gd name="connsiteX3" fmla="*/ 0 w 989046"/>
              <a:gd name="connsiteY3" fmla="*/ 494523 h 989046"/>
              <a:gd name="connsiteX4" fmla="*/ 494523 w 989046"/>
              <a:gd name="connsiteY4" fmla="*/ 0 h 989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046" h="989046">
                <a:moveTo>
                  <a:pt x="494523" y="0"/>
                </a:moveTo>
                <a:cubicBezTo>
                  <a:pt x="767641" y="0"/>
                  <a:pt x="989046" y="221405"/>
                  <a:pt x="989046" y="494523"/>
                </a:cubicBezTo>
                <a:cubicBezTo>
                  <a:pt x="989046" y="767641"/>
                  <a:pt x="767641" y="989046"/>
                  <a:pt x="494523" y="989046"/>
                </a:cubicBezTo>
                <a:cubicBezTo>
                  <a:pt x="221405" y="989046"/>
                  <a:pt x="0" y="767641"/>
                  <a:pt x="0" y="494523"/>
                </a:cubicBezTo>
                <a:cubicBezTo>
                  <a:pt x="0" y="221405"/>
                  <a:pt x="221405" y="0"/>
                  <a:pt x="494523" y="0"/>
                </a:cubicBezTo>
                <a:close/>
              </a:path>
            </a:pathLst>
          </a:custGeom>
          <a:ln w="38100">
            <a:solidFill>
              <a:schemeClr val="tx1"/>
            </a:solidFill>
          </a:ln>
        </p:spPr>
      </p:pic>
      <p:sp>
        <p:nvSpPr>
          <p:cNvPr id="26" name="Rectangle: Top Corners Rounded 25">
            <a:extLst>
              <a:ext uri="{FF2B5EF4-FFF2-40B4-BE49-F238E27FC236}">
                <a16:creationId xmlns:a16="http://schemas.microsoft.com/office/drawing/2014/main" id="{904BF01F-1826-B016-7133-F011E519010F}"/>
              </a:ext>
            </a:extLst>
          </p:cNvPr>
          <p:cNvSpPr/>
          <p:nvPr/>
        </p:nvSpPr>
        <p:spPr>
          <a:xfrm>
            <a:off x="8637805" y="295455"/>
            <a:ext cx="3470508" cy="544221"/>
          </a:xfrm>
          <a:prstGeom prst="round2SameRect">
            <a:avLst>
              <a:gd name="adj1" fmla="val 50000"/>
              <a:gd name="adj2" fmla="val 0"/>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ADF11D37-C853-3031-7FD7-158B7ED602B1}"/>
              </a:ext>
            </a:extLst>
          </p:cNvPr>
          <p:cNvGrpSpPr/>
          <p:nvPr/>
        </p:nvGrpSpPr>
        <p:grpSpPr>
          <a:xfrm>
            <a:off x="8736265" y="431056"/>
            <a:ext cx="344129" cy="216309"/>
            <a:chOff x="-1681316" y="580103"/>
            <a:chExt cx="344129" cy="216309"/>
          </a:xfrm>
        </p:grpSpPr>
        <p:cxnSp>
          <p:nvCxnSpPr>
            <p:cNvPr id="28" name="Straight Connector 27">
              <a:extLst>
                <a:ext uri="{FF2B5EF4-FFF2-40B4-BE49-F238E27FC236}">
                  <a16:creationId xmlns:a16="http://schemas.microsoft.com/office/drawing/2014/main" id="{BB3F8B2C-ADF5-5FC6-D89F-3B4EBB43C73C}"/>
                </a:ext>
              </a:extLst>
            </p:cNvPr>
            <p:cNvCxnSpPr/>
            <p:nvPr/>
          </p:nvCxnSpPr>
          <p:spPr>
            <a:xfrm>
              <a:off x="-1681316" y="580103"/>
              <a:ext cx="34412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229713-8697-6BFA-5ECC-8BDB17A715E5}"/>
                </a:ext>
              </a:extLst>
            </p:cNvPr>
            <p:cNvCxnSpPr/>
            <p:nvPr/>
          </p:nvCxnSpPr>
          <p:spPr>
            <a:xfrm>
              <a:off x="-1681316" y="688257"/>
              <a:ext cx="34412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E6F080-06E0-A1D8-3512-5586A4A614D6}"/>
                </a:ext>
              </a:extLst>
            </p:cNvPr>
            <p:cNvCxnSpPr/>
            <p:nvPr/>
          </p:nvCxnSpPr>
          <p:spPr>
            <a:xfrm>
              <a:off x="-1681316" y="796412"/>
              <a:ext cx="34412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9174B34B-C3C9-8DD9-260F-7A673C78B3C0}"/>
              </a:ext>
            </a:extLst>
          </p:cNvPr>
          <p:cNvGrpSpPr/>
          <p:nvPr/>
        </p:nvGrpSpPr>
        <p:grpSpPr>
          <a:xfrm>
            <a:off x="11606824" y="431056"/>
            <a:ext cx="246780" cy="216309"/>
            <a:chOff x="2729783" y="512559"/>
            <a:chExt cx="246780" cy="216309"/>
          </a:xfrm>
        </p:grpSpPr>
        <p:cxnSp>
          <p:nvCxnSpPr>
            <p:cNvPr id="32" name="Straight Connector 31">
              <a:extLst>
                <a:ext uri="{FF2B5EF4-FFF2-40B4-BE49-F238E27FC236}">
                  <a16:creationId xmlns:a16="http://schemas.microsoft.com/office/drawing/2014/main" id="{22CCB013-6DBB-6CFA-436E-0AD2EA80FA84}"/>
                </a:ext>
              </a:extLst>
            </p:cNvPr>
            <p:cNvCxnSpPr>
              <a:cxnSpLocks/>
            </p:cNvCxnSpPr>
            <p:nvPr/>
          </p:nvCxnSpPr>
          <p:spPr>
            <a:xfrm>
              <a:off x="2729783" y="512559"/>
              <a:ext cx="246780" cy="21630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FDC072-AB5F-0E8F-9E66-327333A87BC0}"/>
                </a:ext>
              </a:extLst>
            </p:cNvPr>
            <p:cNvCxnSpPr>
              <a:cxnSpLocks/>
            </p:cNvCxnSpPr>
            <p:nvPr/>
          </p:nvCxnSpPr>
          <p:spPr>
            <a:xfrm flipH="1">
              <a:off x="2729783" y="512559"/>
              <a:ext cx="246780" cy="21630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5A9E592-F747-E5D5-81A9-76E22E9B7FDB}"/>
              </a:ext>
            </a:extLst>
          </p:cNvPr>
          <p:cNvGrpSpPr/>
          <p:nvPr/>
        </p:nvGrpSpPr>
        <p:grpSpPr>
          <a:xfrm>
            <a:off x="11204269" y="428184"/>
            <a:ext cx="255117" cy="222053"/>
            <a:chOff x="2852738" y="474664"/>
            <a:chExt cx="308692" cy="268684"/>
          </a:xfrm>
        </p:grpSpPr>
        <p:sp>
          <p:nvSpPr>
            <p:cNvPr id="35" name="Rectangle 34">
              <a:extLst>
                <a:ext uri="{FF2B5EF4-FFF2-40B4-BE49-F238E27FC236}">
                  <a16:creationId xmlns:a16="http://schemas.microsoft.com/office/drawing/2014/main" id="{5469CB56-5D98-8980-DF59-58BE4A4C524E}"/>
                </a:ext>
              </a:extLst>
            </p:cNvPr>
            <p:cNvSpPr/>
            <p:nvPr/>
          </p:nvSpPr>
          <p:spPr>
            <a:xfrm>
              <a:off x="2914650" y="474664"/>
              <a:ext cx="246780" cy="21629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C2A51B-4625-1913-E8A0-EDF124323B70}"/>
                </a:ext>
              </a:extLst>
            </p:cNvPr>
            <p:cNvSpPr/>
            <p:nvPr/>
          </p:nvSpPr>
          <p:spPr>
            <a:xfrm>
              <a:off x="2852738" y="527052"/>
              <a:ext cx="246780" cy="21629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Connector 39">
            <a:extLst>
              <a:ext uri="{FF2B5EF4-FFF2-40B4-BE49-F238E27FC236}">
                <a16:creationId xmlns:a16="http://schemas.microsoft.com/office/drawing/2014/main" id="{01E55893-3229-A07C-2DE5-7D40EAF070D6}"/>
              </a:ext>
            </a:extLst>
          </p:cNvPr>
          <p:cNvCxnSpPr>
            <a:cxnSpLocks/>
          </p:cNvCxnSpPr>
          <p:nvPr/>
        </p:nvCxnSpPr>
        <p:spPr>
          <a:xfrm>
            <a:off x="10712702" y="539210"/>
            <a:ext cx="34412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268E040-54F0-C20C-6ADC-1A4D7E5264E2}"/>
              </a:ext>
            </a:extLst>
          </p:cNvPr>
          <p:cNvSpPr/>
          <p:nvPr/>
        </p:nvSpPr>
        <p:spPr>
          <a:xfrm rot="10800000" flipV="1">
            <a:off x="8908328" y="5244376"/>
            <a:ext cx="2615535" cy="469025"/>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400" dirty="0">
                <a:solidFill>
                  <a:srgbClr val="10A957"/>
                </a:solidFill>
              </a:rPr>
              <a:t>hiteshmahapatra.fcs@kiit.ac.in</a:t>
            </a:r>
          </a:p>
        </p:txBody>
      </p:sp>
      <p:sp>
        <p:nvSpPr>
          <p:cNvPr id="46" name="Oval 45">
            <a:extLst>
              <a:ext uri="{FF2B5EF4-FFF2-40B4-BE49-F238E27FC236}">
                <a16:creationId xmlns:a16="http://schemas.microsoft.com/office/drawing/2014/main" id="{FF2ED17D-96DB-970A-D083-6E3161DE6E1A}"/>
              </a:ext>
            </a:extLst>
          </p:cNvPr>
          <p:cNvSpPr/>
          <p:nvPr/>
        </p:nvSpPr>
        <p:spPr>
          <a:xfrm>
            <a:off x="8922014" y="4836603"/>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CCAB80D6-C8E5-9E90-06BD-5EAB865C47AF}"/>
              </a:ext>
            </a:extLst>
          </p:cNvPr>
          <p:cNvCxnSpPr>
            <a:cxnSpLocks/>
            <a:endCxn id="63" idx="58"/>
          </p:cNvCxnSpPr>
          <p:nvPr/>
        </p:nvCxnSpPr>
        <p:spPr>
          <a:xfrm flipH="1" flipV="1">
            <a:off x="8058419" y="1853970"/>
            <a:ext cx="59263" cy="3086583"/>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5E36B0F-8584-888E-B7AE-E47FD0CE381D}"/>
              </a:ext>
            </a:extLst>
          </p:cNvPr>
          <p:cNvSpPr/>
          <p:nvPr/>
        </p:nvSpPr>
        <p:spPr>
          <a:xfrm>
            <a:off x="7710128" y="1093788"/>
            <a:ext cx="736600" cy="736600"/>
          </a:xfrm>
          <a:prstGeom prst="ellipse">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Oval 50">
            <a:extLst>
              <a:ext uri="{FF2B5EF4-FFF2-40B4-BE49-F238E27FC236}">
                <a16:creationId xmlns:a16="http://schemas.microsoft.com/office/drawing/2014/main" id="{3FF22C9F-9923-7CCA-CF67-8AF1E6363B2A}"/>
              </a:ext>
            </a:extLst>
          </p:cNvPr>
          <p:cNvSpPr/>
          <p:nvPr/>
        </p:nvSpPr>
        <p:spPr>
          <a:xfrm>
            <a:off x="7781927" y="3486369"/>
            <a:ext cx="736600" cy="736600"/>
          </a:xfrm>
          <a:prstGeom prst="ellipse">
            <a:avLst/>
          </a:prstGeom>
          <a:solidFill>
            <a:srgbClr val="E49FA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Oval 51">
            <a:extLst>
              <a:ext uri="{FF2B5EF4-FFF2-40B4-BE49-F238E27FC236}">
                <a16:creationId xmlns:a16="http://schemas.microsoft.com/office/drawing/2014/main" id="{BB16F68D-021D-769F-5C84-1E3A84ABBE96}"/>
              </a:ext>
            </a:extLst>
          </p:cNvPr>
          <p:cNvSpPr/>
          <p:nvPr/>
        </p:nvSpPr>
        <p:spPr>
          <a:xfrm>
            <a:off x="7749636" y="2219868"/>
            <a:ext cx="736600" cy="736600"/>
          </a:xfrm>
          <a:prstGeom prst="ellipse">
            <a:avLst/>
          </a:prstGeom>
          <a:solidFill>
            <a:srgbClr val="10A95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Freeform: Shape 62">
            <a:extLst>
              <a:ext uri="{FF2B5EF4-FFF2-40B4-BE49-F238E27FC236}">
                <a16:creationId xmlns:a16="http://schemas.microsoft.com/office/drawing/2014/main" id="{D56DE176-A33C-A607-76CA-94DD839FF039}"/>
              </a:ext>
            </a:extLst>
          </p:cNvPr>
          <p:cNvSpPr/>
          <p:nvPr/>
        </p:nvSpPr>
        <p:spPr>
          <a:xfrm flipV="1">
            <a:off x="7678006" y="1010057"/>
            <a:ext cx="936502" cy="924898"/>
          </a:xfrm>
          <a:custGeom>
            <a:avLst/>
            <a:gdLst>
              <a:gd name="connsiteX0" fmla="*/ 1121557 w 1886426"/>
              <a:gd name="connsiteY0" fmla="*/ 1608747 h 1767966"/>
              <a:gd name="connsiteX1" fmla="*/ 1502857 w 1886426"/>
              <a:gd name="connsiteY1" fmla="*/ 1244327 h 1767966"/>
              <a:gd name="connsiteX2" fmla="*/ 1653956 w 1886426"/>
              <a:gd name="connsiteY2" fmla="*/ 738952 h 1767966"/>
              <a:gd name="connsiteX3" fmla="*/ 1480486 w 1886426"/>
              <a:gd name="connsiteY3" fmla="*/ 241985 h 1767966"/>
              <a:gd name="connsiteX4" fmla="*/ 1270276 w 1886426"/>
              <a:gd name="connsiteY4" fmla="*/ 76013 h 1767966"/>
              <a:gd name="connsiteX5" fmla="*/ 1012214 w 1886426"/>
              <a:gd name="connsiteY5" fmla="*/ 3513 h 1767966"/>
              <a:gd name="connsiteX6" fmla="*/ 493927 w 1886426"/>
              <a:gd name="connsiteY6" fmla="*/ 114315 h 1767966"/>
              <a:gd name="connsiteX7" fmla="*/ 288833 w 1886426"/>
              <a:gd name="connsiteY7" fmla="*/ 288161 h 1767966"/>
              <a:gd name="connsiteX8" fmla="*/ 160014 w 1886426"/>
              <a:gd name="connsiteY8" fmla="*/ 524616 h 1767966"/>
              <a:gd name="connsiteX9" fmla="*/ 125998 w 1886426"/>
              <a:gd name="connsiteY9" fmla="*/ 791520 h 1767966"/>
              <a:gd name="connsiteX10" fmla="*/ 175750 w 1886426"/>
              <a:gd name="connsiteY10" fmla="*/ 1055518 h 1767966"/>
              <a:gd name="connsiteX11" fmla="*/ 314906 w 1886426"/>
              <a:gd name="connsiteY11" fmla="*/ 1285558 h 1767966"/>
              <a:gd name="connsiteX12" fmla="*/ 529516 w 1886426"/>
              <a:gd name="connsiteY12" fmla="*/ 1446833 h 1767966"/>
              <a:gd name="connsiteX13" fmla="*/ 1049889 w 1886426"/>
              <a:gd name="connsiteY13" fmla="*/ 1551348 h 1767966"/>
              <a:gd name="connsiteX14" fmla="*/ 1562059 w 1886426"/>
              <a:gd name="connsiteY14" fmla="*/ 1413671 h 1767966"/>
              <a:gd name="connsiteX15" fmla="*/ 1768690 w 1886426"/>
              <a:gd name="connsiteY15" fmla="*/ 1244625 h 1767966"/>
              <a:gd name="connsiteX16" fmla="*/ 1878295 w 1886426"/>
              <a:gd name="connsiteY16" fmla="*/ 1001833 h 1767966"/>
              <a:gd name="connsiteX17" fmla="*/ 1859458 w 1886426"/>
              <a:gd name="connsiteY17" fmla="*/ 736388 h 1767966"/>
              <a:gd name="connsiteX18" fmla="*/ 1730035 w 1886426"/>
              <a:gd name="connsiteY18" fmla="*/ 504081 h 1767966"/>
              <a:gd name="connsiteX19" fmla="*/ 1279290 w 1886426"/>
              <a:gd name="connsiteY19" fmla="*/ 233667 h 1767966"/>
              <a:gd name="connsiteX20" fmla="*/ 750836 w 1886426"/>
              <a:gd name="connsiteY20" fmla="*/ 197404 h 1767966"/>
              <a:gd name="connsiteX21" fmla="*/ 489708 w 1886426"/>
              <a:gd name="connsiteY21" fmla="*/ 249097 h 1767966"/>
              <a:gd name="connsiteX22" fmla="*/ 250840 w 1886426"/>
              <a:gd name="connsiteY22" fmla="*/ 367341 h 1767966"/>
              <a:gd name="connsiteX23" fmla="*/ 74270 w 1886426"/>
              <a:gd name="connsiteY23" fmla="*/ 567294 h 1767966"/>
              <a:gd name="connsiteX24" fmla="*/ 1289 w 1886426"/>
              <a:gd name="connsiteY24" fmla="*/ 824262 h 1767966"/>
              <a:gd name="connsiteX25" fmla="*/ 136719 w 1886426"/>
              <a:gd name="connsiteY25" fmla="*/ 1335130 h 1767966"/>
              <a:gd name="connsiteX26" fmla="*/ 527760 w 1886426"/>
              <a:gd name="connsiteY26" fmla="*/ 1693213 h 1767966"/>
              <a:gd name="connsiteX27" fmla="*/ 786757 w 1886426"/>
              <a:gd name="connsiteY27" fmla="*/ 1764794 h 1767966"/>
              <a:gd name="connsiteX28" fmla="*/ 1054767 w 1886426"/>
              <a:gd name="connsiteY28" fmla="*/ 1750114 h 1767966"/>
              <a:gd name="connsiteX29" fmla="*/ 1533101 w 1886426"/>
              <a:gd name="connsiteY29" fmla="*/ 1517465 h 1767966"/>
              <a:gd name="connsiteX30" fmla="*/ 1696007 w 1886426"/>
              <a:gd name="connsiteY30" fmla="*/ 1302858 h 1767966"/>
              <a:gd name="connsiteX31" fmla="*/ 1781932 w 1886426"/>
              <a:gd name="connsiteY31" fmla="*/ 1047350 h 1767966"/>
              <a:gd name="connsiteX32" fmla="*/ 1695800 w 1886426"/>
              <a:gd name="connsiteY32" fmla="*/ 521996 h 1767966"/>
              <a:gd name="connsiteX33" fmla="*/ 1292191 w 1886426"/>
              <a:gd name="connsiteY33" fmla="*/ 175375 h 1767966"/>
              <a:gd name="connsiteX34" fmla="*/ 1029934 w 1886426"/>
              <a:gd name="connsiteY34" fmla="*/ 114373 h 1767966"/>
              <a:gd name="connsiteX35" fmla="*/ 761082 w 1886426"/>
              <a:gd name="connsiteY35" fmla="*/ 118726 h 1767966"/>
              <a:gd name="connsiteX36" fmla="*/ 280662 w 1886426"/>
              <a:gd name="connsiteY36" fmla="*/ 348492 h 1767966"/>
              <a:gd name="connsiteX37" fmla="*/ 36548 w 1886426"/>
              <a:gd name="connsiteY37" fmla="*/ 821140 h 1767966"/>
              <a:gd name="connsiteX38" fmla="*/ 136664 w 1886426"/>
              <a:gd name="connsiteY38" fmla="*/ 1341604 h 1767966"/>
              <a:gd name="connsiteX39" fmla="*/ 319932 w 1886426"/>
              <a:gd name="connsiteY39" fmla="*/ 1538298 h 1767966"/>
              <a:gd name="connsiteX40" fmla="*/ 560081 w 1886426"/>
              <a:gd name="connsiteY40" fmla="*/ 1657694 h 1767966"/>
              <a:gd name="connsiteX41" fmla="*/ 823338 w 1886426"/>
              <a:gd name="connsiteY41" fmla="*/ 1704644 h 1767966"/>
              <a:gd name="connsiteX42" fmla="*/ 957184 w 1886426"/>
              <a:gd name="connsiteY42" fmla="*/ 1705863 h 1767966"/>
              <a:gd name="connsiteX43" fmla="*/ 1089936 w 1886426"/>
              <a:gd name="connsiteY43" fmla="*/ 1683198 h 1767966"/>
              <a:gd name="connsiteX44" fmla="*/ 1510492 w 1886426"/>
              <a:gd name="connsiteY44" fmla="*/ 1366605 h 1767966"/>
              <a:gd name="connsiteX45" fmla="*/ 1691937 w 1886426"/>
              <a:gd name="connsiteY45" fmla="*/ 870120 h 1767966"/>
              <a:gd name="connsiteX46" fmla="*/ 1672974 w 1886426"/>
              <a:gd name="connsiteY46" fmla="*/ 341175 h 1767966"/>
              <a:gd name="connsiteX47" fmla="*/ 1670935 w 1886426"/>
              <a:gd name="connsiteY47" fmla="*/ 339716 h 1767966"/>
              <a:gd name="connsiteX48" fmla="*/ 1669488 w 1886426"/>
              <a:gd name="connsiteY48" fmla="*/ 341779 h 1767966"/>
              <a:gd name="connsiteX49" fmla="*/ 1680997 w 1886426"/>
              <a:gd name="connsiteY49" fmla="*/ 868603 h 1767966"/>
              <a:gd name="connsiteX50" fmla="*/ 1496223 w 1886426"/>
              <a:gd name="connsiteY50" fmla="*/ 1356704 h 1767966"/>
              <a:gd name="connsiteX51" fmla="*/ 1084113 w 1886426"/>
              <a:gd name="connsiteY51" fmla="*/ 1662593 h 1767966"/>
              <a:gd name="connsiteX52" fmla="*/ 955965 w 1886426"/>
              <a:gd name="connsiteY52" fmla="*/ 1683528 h 1767966"/>
              <a:gd name="connsiteX53" fmla="*/ 824876 w 1886426"/>
              <a:gd name="connsiteY53" fmla="*/ 1681284 h 1767966"/>
              <a:gd name="connsiteX54" fmla="*/ 567783 w 1886426"/>
              <a:gd name="connsiteY54" fmla="*/ 1633512 h 1767966"/>
              <a:gd name="connsiteX55" fmla="*/ 161689 w 1886426"/>
              <a:gd name="connsiteY55" fmla="*/ 1326150 h 1767966"/>
              <a:gd name="connsiteX56" fmla="*/ 69552 w 1886426"/>
              <a:gd name="connsiteY56" fmla="*/ 826391 h 1767966"/>
              <a:gd name="connsiteX57" fmla="*/ 305494 w 1886426"/>
              <a:gd name="connsiteY57" fmla="*/ 374258 h 1767966"/>
              <a:gd name="connsiteX58" fmla="*/ 766278 w 1886426"/>
              <a:gd name="connsiteY58" fmla="*/ 154805 h 1767966"/>
              <a:gd name="connsiteX59" fmla="*/ 1026209 w 1886426"/>
              <a:gd name="connsiteY59" fmla="*/ 151021 h 1767966"/>
              <a:gd name="connsiteX60" fmla="*/ 1278730 w 1886426"/>
              <a:gd name="connsiteY60" fmla="*/ 210043 h 1767966"/>
              <a:gd name="connsiteX61" fmla="*/ 1500473 w 1886426"/>
              <a:gd name="connsiteY61" fmla="*/ 341140 h 1767966"/>
              <a:gd name="connsiteX62" fmla="*/ 1663265 w 1886426"/>
              <a:gd name="connsiteY62" fmla="*/ 539991 h 1767966"/>
              <a:gd name="connsiteX63" fmla="*/ 1747061 w 1886426"/>
              <a:gd name="connsiteY63" fmla="*/ 1041629 h 1767966"/>
              <a:gd name="connsiteX64" fmla="*/ 1665520 w 1886426"/>
              <a:gd name="connsiteY64" fmla="*/ 1286813 h 1767966"/>
              <a:gd name="connsiteX65" fmla="*/ 1509990 w 1886426"/>
              <a:gd name="connsiteY65" fmla="*/ 1493158 h 1767966"/>
              <a:gd name="connsiteX66" fmla="*/ 1049206 w 1886426"/>
              <a:gd name="connsiteY66" fmla="*/ 1719117 h 1767966"/>
              <a:gd name="connsiteX67" fmla="*/ 789377 w 1886426"/>
              <a:gd name="connsiteY67" fmla="*/ 1735358 h 1767966"/>
              <a:gd name="connsiteX68" fmla="*/ 539464 w 1886426"/>
              <a:gd name="connsiteY68" fmla="*/ 1668200 h 1767966"/>
              <a:gd name="connsiteX69" fmla="*/ 156983 w 1886426"/>
              <a:gd name="connsiteY69" fmla="*/ 1322594 h 1767966"/>
              <a:gd name="connsiteX70" fmla="*/ 21232 w 1886426"/>
              <a:gd name="connsiteY70" fmla="*/ 825572 h 1767966"/>
              <a:gd name="connsiteX71" fmla="*/ 90520 w 1886426"/>
              <a:gd name="connsiteY71" fmla="*/ 576081 h 1767966"/>
              <a:gd name="connsiteX72" fmla="*/ 261028 w 1886426"/>
              <a:gd name="connsiteY72" fmla="*/ 381108 h 1767966"/>
              <a:gd name="connsiteX73" fmla="*/ 494542 w 1886426"/>
              <a:gd name="connsiteY73" fmla="*/ 264128 h 1767966"/>
              <a:gd name="connsiteX74" fmla="*/ 752271 w 1886426"/>
              <a:gd name="connsiteY74" fmla="*/ 211819 h 1767966"/>
              <a:gd name="connsiteX75" fmla="*/ 1276247 w 1886426"/>
              <a:gd name="connsiteY75" fmla="*/ 245016 h 1767966"/>
              <a:gd name="connsiteX76" fmla="*/ 1519608 w 1886426"/>
              <a:gd name="connsiteY76" fmla="*/ 344171 h 1767966"/>
              <a:gd name="connsiteX77" fmla="*/ 1720463 w 1886426"/>
              <a:gd name="connsiteY77" fmla="*/ 512182 h 1767966"/>
              <a:gd name="connsiteX78" fmla="*/ 1845863 w 1886426"/>
              <a:gd name="connsiteY78" fmla="*/ 740559 h 1767966"/>
              <a:gd name="connsiteX79" fmla="*/ 1862603 w 1886426"/>
              <a:gd name="connsiteY79" fmla="*/ 999099 h 1767966"/>
              <a:gd name="connsiteX80" fmla="*/ 1755025 w 1886426"/>
              <a:gd name="connsiteY80" fmla="*/ 1233501 h 1767966"/>
              <a:gd name="connsiteX81" fmla="*/ 1552633 w 1886426"/>
              <a:gd name="connsiteY81" fmla="*/ 1396783 h 1767966"/>
              <a:gd name="connsiteX82" fmla="*/ 1049081 w 1886426"/>
              <a:gd name="connsiteY82" fmla="*/ 1528613 h 1767966"/>
              <a:gd name="connsiteX83" fmla="*/ 541334 w 1886426"/>
              <a:gd name="connsiteY83" fmla="*/ 1423757 h 1767966"/>
              <a:gd name="connsiteX84" fmla="*/ 335272 w 1886426"/>
              <a:gd name="connsiteY84" fmla="*/ 1267062 h 1767966"/>
              <a:gd name="connsiteX85" fmla="*/ 203089 w 1886426"/>
              <a:gd name="connsiteY85" fmla="*/ 1045593 h 1767966"/>
              <a:gd name="connsiteX86" fmla="*/ 156662 w 1886426"/>
              <a:gd name="connsiteY86" fmla="*/ 790449 h 1767966"/>
              <a:gd name="connsiteX87" fmla="*/ 190054 w 1886426"/>
              <a:gd name="connsiteY87" fmla="*/ 534156 h 1767966"/>
              <a:gd name="connsiteX88" fmla="*/ 312035 w 1886426"/>
              <a:gd name="connsiteY88" fmla="*/ 307068 h 1767966"/>
              <a:gd name="connsiteX89" fmla="*/ 508286 w 1886426"/>
              <a:gd name="connsiteY89" fmla="*/ 138760 h 1767966"/>
              <a:gd name="connsiteX90" fmla="*/ 1009889 w 1886426"/>
              <a:gd name="connsiteY90" fmla="*/ 28550 h 1767966"/>
              <a:gd name="connsiteX91" fmla="*/ 1259837 w 1886426"/>
              <a:gd name="connsiteY91" fmla="*/ 97018 h 1767966"/>
              <a:gd name="connsiteX92" fmla="*/ 1463881 w 1886426"/>
              <a:gd name="connsiteY92" fmla="*/ 256070 h 1767966"/>
              <a:gd name="connsiteX93" fmla="*/ 1635538 w 1886426"/>
              <a:gd name="connsiteY93" fmla="*/ 739042 h 1767966"/>
              <a:gd name="connsiteX94" fmla="*/ 1492509 w 1886426"/>
              <a:gd name="connsiteY94" fmla="*/ 1237865 h 1767966"/>
              <a:gd name="connsiteX95" fmla="*/ 1119713 w 1886426"/>
              <a:gd name="connsiteY95" fmla="*/ 1605727 h 1767966"/>
              <a:gd name="connsiteX96" fmla="*/ 1119130 w 1886426"/>
              <a:gd name="connsiteY96" fmla="*/ 1608143 h 1767966"/>
              <a:gd name="connsiteX97" fmla="*/ 1121557 w 1886426"/>
              <a:gd name="connsiteY97" fmla="*/ 1608747 h 176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86426" h="1767966">
                <a:moveTo>
                  <a:pt x="1121557" y="1608747"/>
                </a:moveTo>
                <a:cubicBezTo>
                  <a:pt x="1273079" y="1517638"/>
                  <a:pt x="1406867" y="1394332"/>
                  <a:pt x="1502857" y="1244327"/>
                </a:cubicBezTo>
                <a:cubicBezTo>
                  <a:pt x="1598546" y="1094733"/>
                  <a:pt x="1654822" y="917994"/>
                  <a:pt x="1653956" y="738952"/>
                </a:cubicBezTo>
                <a:cubicBezTo>
                  <a:pt x="1653921" y="560911"/>
                  <a:pt x="1597271" y="379591"/>
                  <a:pt x="1480486" y="241985"/>
                </a:cubicBezTo>
                <a:cubicBezTo>
                  <a:pt x="1422641" y="173313"/>
                  <a:pt x="1350719" y="116334"/>
                  <a:pt x="1270276" y="76013"/>
                </a:cubicBezTo>
                <a:cubicBezTo>
                  <a:pt x="1189867" y="35581"/>
                  <a:pt x="1101512" y="11855"/>
                  <a:pt x="1012214" y="3513"/>
                </a:cubicBezTo>
                <a:cubicBezTo>
                  <a:pt x="833969" y="-12612"/>
                  <a:pt x="649560" y="23126"/>
                  <a:pt x="493927" y="114315"/>
                </a:cubicBezTo>
                <a:cubicBezTo>
                  <a:pt x="416319" y="159718"/>
                  <a:pt x="346008" y="218293"/>
                  <a:pt x="288833" y="288161"/>
                </a:cubicBezTo>
                <a:cubicBezTo>
                  <a:pt x="231670" y="357973"/>
                  <a:pt x="187761" y="438644"/>
                  <a:pt x="160014" y="524616"/>
                </a:cubicBezTo>
                <a:cubicBezTo>
                  <a:pt x="131990" y="610588"/>
                  <a:pt x="122476" y="701995"/>
                  <a:pt x="125998" y="791520"/>
                </a:cubicBezTo>
                <a:cubicBezTo>
                  <a:pt x="129598" y="881036"/>
                  <a:pt x="144287" y="970915"/>
                  <a:pt x="175750" y="1055518"/>
                </a:cubicBezTo>
                <a:cubicBezTo>
                  <a:pt x="206715" y="1140180"/>
                  <a:pt x="253939" y="1219098"/>
                  <a:pt x="314906" y="1285558"/>
                </a:cubicBezTo>
                <a:cubicBezTo>
                  <a:pt x="375739" y="1352226"/>
                  <a:pt x="449539" y="1406241"/>
                  <a:pt x="529516" y="1446833"/>
                </a:cubicBezTo>
                <a:cubicBezTo>
                  <a:pt x="690187" y="1528064"/>
                  <a:pt x="872157" y="1558014"/>
                  <a:pt x="1049889" y="1551348"/>
                </a:cubicBezTo>
                <a:cubicBezTo>
                  <a:pt x="1227723" y="1543812"/>
                  <a:pt x="1405752" y="1500863"/>
                  <a:pt x="1562059" y="1413671"/>
                </a:cubicBezTo>
                <a:cubicBezTo>
                  <a:pt x="1639561" y="1369695"/>
                  <a:pt x="1712303" y="1314846"/>
                  <a:pt x="1768690" y="1244625"/>
                </a:cubicBezTo>
                <a:cubicBezTo>
                  <a:pt x="1825132" y="1174687"/>
                  <a:pt x="1863288" y="1090287"/>
                  <a:pt x="1878295" y="1001833"/>
                </a:cubicBezTo>
                <a:cubicBezTo>
                  <a:pt x="1893361" y="913355"/>
                  <a:pt x="1886146" y="821697"/>
                  <a:pt x="1859458" y="736388"/>
                </a:cubicBezTo>
                <a:cubicBezTo>
                  <a:pt x="1833190" y="650906"/>
                  <a:pt x="1787755" y="571819"/>
                  <a:pt x="1730035" y="504081"/>
                </a:cubicBezTo>
                <a:cubicBezTo>
                  <a:pt x="1613623" y="367808"/>
                  <a:pt x="1450230" y="279467"/>
                  <a:pt x="1279290" y="233667"/>
                </a:cubicBezTo>
                <a:cubicBezTo>
                  <a:pt x="1107440" y="186841"/>
                  <a:pt x="927156" y="181414"/>
                  <a:pt x="750836" y="197404"/>
                </a:cubicBezTo>
                <a:cubicBezTo>
                  <a:pt x="662484" y="205780"/>
                  <a:pt x="574563" y="221905"/>
                  <a:pt x="489708" y="249097"/>
                </a:cubicBezTo>
                <a:cubicBezTo>
                  <a:pt x="404877" y="275762"/>
                  <a:pt x="322987" y="314303"/>
                  <a:pt x="250840" y="367341"/>
                </a:cubicBezTo>
                <a:cubicBezTo>
                  <a:pt x="178201" y="419626"/>
                  <a:pt x="117301" y="488560"/>
                  <a:pt x="74270" y="567294"/>
                </a:cubicBezTo>
                <a:cubicBezTo>
                  <a:pt x="30964" y="646098"/>
                  <a:pt x="7273" y="734894"/>
                  <a:pt x="1289" y="824262"/>
                </a:cubicBezTo>
                <a:cubicBezTo>
                  <a:pt x="-10812" y="1003852"/>
                  <a:pt x="43786" y="1183062"/>
                  <a:pt x="136719" y="1335130"/>
                </a:cubicBezTo>
                <a:cubicBezTo>
                  <a:pt x="229961" y="1487358"/>
                  <a:pt x="364924" y="1616177"/>
                  <a:pt x="527760" y="1693213"/>
                </a:cubicBezTo>
                <a:cubicBezTo>
                  <a:pt x="608912" y="1731880"/>
                  <a:pt x="697048" y="1756155"/>
                  <a:pt x="786757" y="1764794"/>
                </a:cubicBezTo>
                <a:cubicBezTo>
                  <a:pt x="876956" y="1772087"/>
                  <a:pt x="966438" y="1765293"/>
                  <a:pt x="1054767" y="1750114"/>
                </a:cubicBezTo>
                <a:cubicBezTo>
                  <a:pt x="1231075" y="1720065"/>
                  <a:pt x="1402345" y="1642594"/>
                  <a:pt x="1533101" y="1517465"/>
                </a:cubicBezTo>
                <a:cubicBezTo>
                  <a:pt x="1598785" y="1455608"/>
                  <a:pt x="1653533" y="1382389"/>
                  <a:pt x="1696007" y="1302858"/>
                </a:cubicBezTo>
                <a:cubicBezTo>
                  <a:pt x="1737748" y="1222893"/>
                  <a:pt x="1767208" y="1136420"/>
                  <a:pt x="1781932" y="1047350"/>
                </a:cubicBezTo>
                <a:cubicBezTo>
                  <a:pt x="1811733" y="869481"/>
                  <a:pt x="1783344" y="681071"/>
                  <a:pt x="1695800" y="521996"/>
                </a:cubicBezTo>
                <a:cubicBezTo>
                  <a:pt x="1608964" y="362384"/>
                  <a:pt x="1460998" y="239091"/>
                  <a:pt x="1292191" y="175375"/>
                </a:cubicBezTo>
                <a:cubicBezTo>
                  <a:pt x="1207905" y="142853"/>
                  <a:pt x="1119279" y="123160"/>
                  <a:pt x="1029934" y="114373"/>
                </a:cubicBezTo>
                <a:cubicBezTo>
                  <a:pt x="940774" y="104869"/>
                  <a:pt x="850242" y="106178"/>
                  <a:pt x="761082" y="118726"/>
                </a:cubicBezTo>
                <a:cubicBezTo>
                  <a:pt x="583087" y="143751"/>
                  <a:pt x="410222" y="221735"/>
                  <a:pt x="280662" y="348492"/>
                </a:cubicBezTo>
                <a:cubicBezTo>
                  <a:pt x="150098" y="473653"/>
                  <a:pt x="63604" y="642860"/>
                  <a:pt x="36548" y="821140"/>
                </a:cubicBezTo>
                <a:cubicBezTo>
                  <a:pt x="8229" y="998915"/>
                  <a:pt x="40708" y="1187964"/>
                  <a:pt x="136664" y="1341604"/>
                </a:cubicBezTo>
                <a:cubicBezTo>
                  <a:pt x="184605" y="1417980"/>
                  <a:pt x="246849" y="1485649"/>
                  <a:pt x="319932" y="1538298"/>
                </a:cubicBezTo>
                <a:cubicBezTo>
                  <a:pt x="392572" y="1591654"/>
                  <a:pt x="474725" y="1630764"/>
                  <a:pt x="560081" y="1657694"/>
                </a:cubicBezTo>
                <a:cubicBezTo>
                  <a:pt x="645618" y="1684327"/>
                  <a:pt x="734402" y="1699039"/>
                  <a:pt x="823338" y="1704644"/>
                </a:cubicBezTo>
                <a:cubicBezTo>
                  <a:pt x="867977" y="1706788"/>
                  <a:pt x="912146" y="1708404"/>
                  <a:pt x="957184" y="1705863"/>
                </a:cubicBezTo>
                <a:cubicBezTo>
                  <a:pt x="1002117" y="1703071"/>
                  <a:pt x="1046756" y="1695664"/>
                  <a:pt x="1089936" y="1683198"/>
                </a:cubicBezTo>
                <a:cubicBezTo>
                  <a:pt x="1263574" y="1633340"/>
                  <a:pt x="1410376" y="1513399"/>
                  <a:pt x="1510492" y="1366605"/>
                </a:cubicBezTo>
                <a:cubicBezTo>
                  <a:pt x="1612623" y="1219678"/>
                  <a:pt x="1668884" y="1045515"/>
                  <a:pt x="1691937" y="870120"/>
                </a:cubicBezTo>
                <a:cubicBezTo>
                  <a:pt x="1714821" y="693914"/>
                  <a:pt x="1703665" y="515170"/>
                  <a:pt x="1672974" y="341175"/>
                </a:cubicBezTo>
                <a:cubicBezTo>
                  <a:pt x="1672814" y="340207"/>
                  <a:pt x="1671904" y="339536"/>
                  <a:pt x="1670935" y="339716"/>
                </a:cubicBezTo>
                <a:cubicBezTo>
                  <a:pt x="1669978" y="339889"/>
                  <a:pt x="1669327" y="340787"/>
                  <a:pt x="1669488" y="341779"/>
                </a:cubicBezTo>
                <a:cubicBezTo>
                  <a:pt x="1697670" y="515899"/>
                  <a:pt x="1706171" y="694141"/>
                  <a:pt x="1680997" y="868603"/>
                </a:cubicBezTo>
                <a:cubicBezTo>
                  <a:pt x="1655756" y="1042390"/>
                  <a:pt x="1597099" y="1213114"/>
                  <a:pt x="1496223" y="1356704"/>
                </a:cubicBezTo>
                <a:cubicBezTo>
                  <a:pt x="1396883" y="1500052"/>
                  <a:pt x="1252383" y="1615757"/>
                  <a:pt x="1084113" y="1662593"/>
                </a:cubicBezTo>
                <a:cubicBezTo>
                  <a:pt x="1042278" y="1674364"/>
                  <a:pt x="999177" y="1681170"/>
                  <a:pt x="955965" y="1683528"/>
                </a:cubicBezTo>
                <a:cubicBezTo>
                  <a:pt x="912738" y="1685649"/>
                  <a:pt x="868444" y="1683732"/>
                  <a:pt x="824876" y="1681284"/>
                </a:cubicBezTo>
                <a:cubicBezTo>
                  <a:pt x="737571" y="1675129"/>
                  <a:pt x="650837" y="1660028"/>
                  <a:pt x="567783" y="1633512"/>
                </a:cubicBezTo>
                <a:cubicBezTo>
                  <a:pt x="401802" y="1581490"/>
                  <a:pt x="251602" y="1474901"/>
                  <a:pt x="161689" y="1326150"/>
                </a:cubicBezTo>
                <a:cubicBezTo>
                  <a:pt x="70932" y="1178368"/>
                  <a:pt x="41050" y="996876"/>
                  <a:pt x="69552" y="826391"/>
                </a:cubicBezTo>
                <a:cubicBezTo>
                  <a:pt x="97165" y="655521"/>
                  <a:pt x="180812" y="493949"/>
                  <a:pt x="305494" y="374258"/>
                </a:cubicBezTo>
                <a:cubicBezTo>
                  <a:pt x="429584" y="253211"/>
                  <a:pt x="594769" y="178795"/>
                  <a:pt x="766278" y="154805"/>
                </a:cubicBezTo>
                <a:cubicBezTo>
                  <a:pt x="852171" y="142853"/>
                  <a:pt x="939622" y="141622"/>
                  <a:pt x="1026209" y="151021"/>
                </a:cubicBezTo>
                <a:cubicBezTo>
                  <a:pt x="1112715" y="159628"/>
                  <a:pt x="1198036" y="178760"/>
                  <a:pt x="1278730" y="210043"/>
                </a:cubicBezTo>
                <a:cubicBezTo>
                  <a:pt x="1359314" y="241369"/>
                  <a:pt x="1434903" y="285220"/>
                  <a:pt x="1500473" y="341140"/>
                </a:cubicBezTo>
                <a:cubicBezTo>
                  <a:pt x="1566126" y="396946"/>
                  <a:pt x="1621112" y="464845"/>
                  <a:pt x="1663265" y="539991"/>
                </a:cubicBezTo>
                <a:cubicBezTo>
                  <a:pt x="1747061" y="690964"/>
                  <a:pt x="1775047" y="870995"/>
                  <a:pt x="1747061" y="1041629"/>
                </a:cubicBezTo>
                <a:cubicBezTo>
                  <a:pt x="1733235" y="1127017"/>
                  <a:pt x="1705269" y="1209993"/>
                  <a:pt x="1665520" y="1286813"/>
                </a:cubicBezTo>
                <a:cubicBezTo>
                  <a:pt x="1625042" y="1363221"/>
                  <a:pt x="1572838" y="1433591"/>
                  <a:pt x="1509990" y="1493158"/>
                </a:cubicBezTo>
                <a:cubicBezTo>
                  <a:pt x="1384966" y="1613727"/>
                  <a:pt x="1220374" y="1688861"/>
                  <a:pt x="1049206" y="1719117"/>
                </a:cubicBezTo>
                <a:cubicBezTo>
                  <a:pt x="963713" y="1734558"/>
                  <a:pt x="875416" y="1741773"/>
                  <a:pt x="789377" y="1735358"/>
                </a:cubicBezTo>
                <a:cubicBezTo>
                  <a:pt x="703146" y="1727700"/>
                  <a:pt x="618154" y="1704988"/>
                  <a:pt x="539464" y="1668200"/>
                </a:cubicBezTo>
                <a:cubicBezTo>
                  <a:pt x="381620" y="1594959"/>
                  <a:pt x="249049" y="1470572"/>
                  <a:pt x="156983" y="1322594"/>
                </a:cubicBezTo>
                <a:cubicBezTo>
                  <a:pt x="65153" y="1174812"/>
                  <a:pt x="10668" y="1000088"/>
                  <a:pt x="21232" y="825572"/>
                </a:cubicBezTo>
                <a:cubicBezTo>
                  <a:pt x="26338" y="738689"/>
                  <a:pt x="49017" y="652604"/>
                  <a:pt x="90520" y="576081"/>
                </a:cubicBezTo>
                <a:cubicBezTo>
                  <a:pt x="131832" y="499646"/>
                  <a:pt x="190439" y="432457"/>
                  <a:pt x="261028" y="381108"/>
                </a:cubicBezTo>
                <a:cubicBezTo>
                  <a:pt x="331088" y="329062"/>
                  <a:pt x="411135" y="290816"/>
                  <a:pt x="494542" y="264128"/>
                </a:cubicBezTo>
                <a:cubicBezTo>
                  <a:pt x="577950" y="236938"/>
                  <a:pt x="664774" y="220516"/>
                  <a:pt x="752271" y="211819"/>
                </a:cubicBezTo>
                <a:cubicBezTo>
                  <a:pt x="927097" y="195012"/>
                  <a:pt x="1106013" y="199593"/>
                  <a:pt x="1276247" y="245016"/>
                </a:cubicBezTo>
                <a:cubicBezTo>
                  <a:pt x="1361137" y="267625"/>
                  <a:pt x="1443687" y="299889"/>
                  <a:pt x="1519608" y="344171"/>
                </a:cubicBezTo>
                <a:cubicBezTo>
                  <a:pt x="1595276" y="388754"/>
                  <a:pt x="1663665" y="445529"/>
                  <a:pt x="1720463" y="512182"/>
                </a:cubicBezTo>
                <a:cubicBezTo>
                  <a:pt x="1776745" y="579112"/>
                  <a:pt x="1820747" y="656889"/>
                  <a:pt x="1845863" y="740559"/>
                </a:cubicBezTo>
                <a:cubicBezTo>
                  <a:pt x="1871402" y="824022"/>
                  <a:pt x="1877794" y="913320"/>
                  <a:pt x="1862603" y="999099"/>
                </a:cubicBezTo>
                <a:cubicBezTo>
                  <a:pt x="1847503" y="1084841"/>
                  <a:pt x="1810047" y="1166232"/>
                  <a:pt x="1755025" y="1233501"/>
                </a:cubicBezTo>
                <a:cubicBezTo>
                  <a:pt x="1700108" y="1301114"/>
                  <a:pt x="1628724" y="1354277"/>
                  <a:pt x="1552633" y="1396783"/>
                </a:cubicBezTo>
                <a:cubicBezTo>
                  <a:pt x="1399118" y="1481135"/>
                  <a:pt x="1223677" y="1522253"/>
                  <a:pt x="1049081" y="1528613"/>
                </a:cubicBezTo>
                <a:cubicBezTo>
                  <a:pt x="874541" y="1534161"/>
                  <a:pt x="696547" y="1503471"/>
                  <a:pt x="541334" y="1423757"/>
                </a:cubicBezTo>
                <a:cubicBezTo>
                  <a:pt x="464047" y="1383941"/>
                  <a:pt x="393278" y="1331405"/>
                  <a:pt x="335272" y="1267062"/>
                </a:cubicBezTo>
                <a:cubicBezTo>
                  <a:pt x="277117" y="1202868"/>
                  <a:pt x="232376" y="1127087"/>
                  <a:pt x="203089" y="1045593"/>
                </a:cubicBezTo>
                <a:cubicBezTo>
                  <a:pt x="173346" y="964146"/>
                  <a:pt x="159661" y="877320"/>
                  <a:pt x="156662" y="790449"/>
                </a:cubicBezTo>
                <a:cubicBezTo>
                  <a:pt x="153482" y="703509"/>
                  <a:pt x="164183" y="616717"/>
                  <a:pt x="190054" y="534156"/>
                </a:cubicBezTo>
                <a:cubicBezTo>
                  <a:pt x="216115" y="451796"/>
                  <a:pt x="257644" y="374372"/>
                  <a:pt x="312035" y="307068"/>
                </a:cubicBezTo>
                <a:cubicBezTo>
                  <a:pt x="366461" y="239762"/>
                  <a:pt x="433710" y="182987"/>
                  <a:pt x="508286" y="138760"/>
                </a:cubicBezTo>
                <a:cubicBezTo>
                  <a:pt x="657731" y="49872"/>
                  <a:pt x="836647" y="13963"/>
                  <a:pt x="1009889" y="28550"/>
                </a:cubicBezTo>
                <a:cubicBezTo>
                  <a:pt x="1096512" y="36106"/>
                  <a:pt x="1181967" y="58510"/>
                  <a:pt x="1259837" y="97018"/>
                </a:cubicBezTo>
                <a:cubicBezTo>
                  <a:pt x="1337693" y="135410"/>
                  <a:pt x="1407450" y="189962"/>
                  <a:pt x="1463881" y="256070"/>
                </a:cubicBezTo>
                <a:cubicBezTo>
                  <a:pt x="1577760" y="388469"/>
                  <a:pt x="1634421" y="564730"/>
                  <a:pt x="1635538" y="739042"/>
                </a:cubicBezTo>
                <a:cubicBezTo>
                  <a:pt x="1636872" y="914143"/>
                  <a:pt x="1584292" y="1088283"/>
                  <a:pt x="1492509" y="1237865"/>
                </a:cubicBezTo>
                <a:cubicBezTo>
                  <a:pt x="1400122" y="1387587"/>
                  <a:pt x="1269354" y="1512430"/>
                  <a:pt x="1119713" y="1605727"/>
                </a:cubicBezTo>
                <a:cubicBezTo>
                  <a:pt x="1118879" y="1606241"/>
                  <a:pt x="1118631" y="1607323"/>
                  <a:pt x="1119130" y="1608143"/>
                </a:cubicBezTo>
                <a:cubicBezTo>
                  <a:pt x="1119643" y="1608974"/>
                  <a:pt x="1120726" y="1609225"/>
                  <a:pt x="1121557" y="1608747"/>
                </a:cubicBezTo>
              </a:path>
            </a:pathLst>
          </a:custGeom>
          <a:solidFill>
            <a:srgbClr val="FFD505"/>
          </a:solidFill>
          <a:ln w="2915" cap="flat">
            <a:noFill/>
            <a:prstDash val="solid"/>
            <a:miter/>
          </a:ln>
        </p:spPr>
        <p:txBody>
          <a:bodyPr rtlCol="0" anchor="ctr"/>
          <a:lstStyle/>
          <a:p>
            <a:endParaRPr lang="en-US"/>
          </a:p>
        </p:txBody>
      </p:sp>
      <p:sp>
        <p:nvSpPr>
          <p:cNvPr id="64" name="Oval 63">
            <a:extLst>
              <a:ext uri="{FF2B5EF4-FFF2-40B4-BE49-F238E27FC236}">
                <a16:creationId xmlns:a16="http://schemas.microsoft.com/office/drawing/2014/main" id="{677140BE-9F3D-901C-1A9D-C40B58F5380D}"/>
              </a:ext>
            </a:extLst>
          </p:cNvPr>
          <p:cNvSpPr/>
          <p:nvPr/>
        </p:nvSpPr>
        <p:spPr>
          <a:xfrm>
            <a:off x="7777957" y="4912074"/>
            <a:ext cx="736600" cy="736600"/>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Arc 68">
            <a:extLst>
              <a:ext uri="{FF2B5EF4-FFF2-40B4-BE49-F238E27FC236}">
                <a16:creationId xmlns:a16="http://schemas.microsoft.com/office/drawing/2014/main" id="{72EADF86-3E16-9AF9-B5CD-8B046972CA53}"/>
              </a:ext>
            </a:extLst>
          </p:cNvPr>
          <p:cNvSpPr/>
          <p:nvPr/>
        </p:nvSpPr>
        <p:spPr>
          <a:xfrm rot="6736313">
            <a:off x="8218673" y="4881778"/>
            <a:ext cx="1264472" cy="1269590"/>
          </a:xfrm>
          <a:prstGeom prst="arc">
            <a:avLst>
              <a:gd name="adj1" fmla="val 17350102"/>
              <a:gd name="adj2" fmla="val 9956929"/>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DDFCA825-3AF8-6E8E-A84F-B2B8ED9501D0}"/>
              </a:ext>
            </a:extLst>
          </p:cNvPr>
          <p:cNvSpPr txBox="1"/>
          <p:nvPr/>
        </p:nvSpPr>
        <p:spPr>
          <a:xfrm>
            <a:off x="8990881" y="3879088"/>
            <a:ext cx="3318366" cy="923330"/>
          </a:xfrm>
          <a:prstGeom prst="rect">
            <a:avLst/>
          </a:prstGeom>
          <a:noFill/>
        </p:spPr>
        <p:txBody>
          <a:bodyPr wrap="square" lIns="0">
            <a:spAutoFit/>
          </a:bodyPr>
          <a:lstStyle/>
          <a:p>
            <a:pPr>
              <a:spcBef>
                <a:spcPts val="600"/>
              </a:spcBef>
            </a:pPr>
            <a:r>
              <a:rPr lang="en-ID" b="1" i="0" dirty="0">
                <a:effectLst/>
                <a:latin typeface="Segoe UI Semibold" panose="020B0702040204020203" pitchFamily="34" charset="0"/>
                <a:cs typeface="Segoe UI Semibold" panose="020B0702040204020203" pitchFamily="34" charset="0"/>
              </a:rPr>
              <a:t>Assistant Professor at KIIT University, Ph.D. in Computer Science and Engineering</a:t>
            </a:r>
            <a:endParaRPr lang="en-ID" b="1" dirty="0">
              <a:latin typeface="Segoe UI Semibold" panose="020B0702040204020203" pitchFamily="34" charset="0"/>
              <a:cs typeface="Segoe UI Semibold" panose="020B0702040204020203" pitchFamily="34" charset="0"/>
            </a:endParaRPr>
          </a:p>
        </p:txBody>
      </p:sp>
      <p:cxnSp>
        <p:nvCxnSpPr>
          <p:cNvPr id="73" name="Straight Connector 72">
            <a:extLst>
              <a:ext uri="{FF2B5EF4-FFF2-40B4-BE49-F238E27FC236}">
                <a16:creationId xmlns:a16="http://schemas.microsoft.com/office/drawing/2014/main" id="{9A0DD1F7-D036-D1DE-4BB6-ED59AE2E307C}"/>
              </a:ext>
            </a:extLst>
          </p:cNvPr>
          <p:cNvCxnSpPr>
            <a:cxnSpLocks/>
            <a:stCxn id="50" idx="1"/>
            <a:endCxn id="168" idx="95"/>
          </p:cNvCxnSpPr>
          <p:nvPr/>
        </p:nvCxnSpPr>
        <p:spPr>
          <a:xfrm flipH="1" flipV="1">
            <a:off x="4975535" y="1171440"/>
            <a:ext cx="2842466" cy="30221"/>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856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06015FF-116F-9561-0FAB-35B9E574F0D3}"/>
              </a:ext>
            </a:extLst>
          </p:cNvPr>
          <p:cNvSpPr/>
          <p:nvPr/>
        </p:nvSpPr>
        <p:spPr>
          <a:xfrm rot="16200000" flipV="1">
            <a:off x="8911884" y="826283"/>
            <a:ext cx="4106399" cy="2453833"/>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8" name="Freeform: Shape 47">
            <a:extLst>
              <a:ext uri="{FF2B5EF4-FFF2-40B4-BE49-F238E27FC236}">
                <a16:creationId xmlns:a16="http://schemas.microsoft.com/office/drawing/2014/main" id="{9863334F-5B89-16BB-F0D9-D68316AF1934}"/>
              </a:ext>
            </a:extLst>
          </p:cNvPr>
          <p:cNvSpPr/>
          <p:nvPr/>
        </p:nvSpPr>
        <p:spPr>
          <a:xfrm>
            <a:off x="-1" y="4201609"/>
            <a:ext cx="1482905" cy="2395960"/>
          </a:xfrm>
          <a:custGeom>
            <a:avLst/>
            <a:gdLst>
              <a:gd name="connsiteX0" fmla="*/ 254643 w 1325302"/>
              <a:gd name="connsiteY0" fmla="*/ 0 h 2141318"/>
              <a:gd name="connsiteX1" fmla="*/ 1325302 w 1325302"/>
              <a:gd name="connsiteY1" fmla="*/ 1070659 h 2141318"/>
              <a:gd name="connsiteX2" fmla="*/ 254643 w 1325302"/>
              <a:gd name="connsiteY2" fmla="*/ 2141318 h 2141318"/>
              <a:gd name="connsiteX3" fmla="*/ 38868 w 1325302"/>
              <a:gd name="connsiteY3" fmla="*/ 2119566 h 2141318"/>
              <a:gd name="connsiteX4" fmla="*/ 0 w 1325302"/>
              <a:gd name="connsiteY4" fmla="*/ 2107501 h 2141318"/>
              <a:gd name="connsiteX5" fmla="*/ 0 w 1325302"/>
              <a:gd name="connsiteY5" fmla="*/ 33817 h 2141318"/>
              <a:gd name="connsiteX6" fmla="*/ 38868 w 1325302"/>
              <a:gd name="connsiteY6" fmla="*/ 21752 h 2141318"/>
              <a:gd name="connsiteX7" fmla="*/ 254643 w 1325302"/>
              <a:gd name="connsiteY7" fmla="*/ 0 h 214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302" h="2141318">
                <a:moveTo>
                  <a:pt x="254643" y="0"/>
                </a:moveTo>
                <a:cubicBezTo>
                  <a:pt x="845952" y="0"/>
                  <a:pt x="1325302" y="479350"/>
                  <a:pt x="1325302" y="1070659"/>
                </a:cubicBezTo>
                <a:cubicBezTo>
                  <a:pt x="1325302" y="1661968"/>
                  <a:pt x="845952" y="2141318"/>
                  <a:pt x="254643" y="2141318"/>
                </a:cubicBezTo>
                <a:cubicBezTo>
                  <a:pt x="180729" y="2141318"/>
                  <a:pt x="108565" y="2133828"/>
                  <a:pt x="38868" y="2119566"/>
                </a:cubicBezTo>
                <a:lnTo>
                  <a:pt x="0" y="2107501"/>
                </a:lnTo>
                <a:lnTo>
                  <a:pt x="0" y="33817"/>
                </a:lnTo>
                <a:lnTo>
                  <a:pt x="38868" y="21752"/>
                </a:lnTo>
                <a:cubicBezTo>
                  <a:pt x="108565" y="7490"/>
                  <a:pt x="180729" y="0"/>
                  <a:pt x="254643" y="0"/>
                </a:cubicBezTo>
                <a:close/>
              </a:path>
            </a:pathLst>
          </a:custGeom>
          <a:solidFill>
            <a:srgbClr val="A259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8" name="Freeform: Shape 447">
            <a:extLst>
              <a:ext uri="{FF2B5EF4-FFF2-40B4-BE49-F238E27FC236}">
                <a16:creationId xmlns:a16="http://schemas.microsoft.com/office/drawing/2014/main" id="{DDEFCD36-D944-B522-8D8B-E31B138EA9DD}"/>
              </a:ext>
            </a:extLst>
          </p:cNvPr>
          <p:cNvSpPr/>
          <p:nvPr/>
        </p:nvSpPr>
        <p:spPr>
          <a:xfrm flipV="1">
            <a:off x="8990712" y="6075018"/>
            <a:ext cx="1310292" cy="782982"/>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Slide Number Placeholder 1">
            <a:extLst>
              <a:ext uri="{FF2B5EF4-FFF2-40B4-BE49-F238E27FC236}">
                <a16:creationId xmlns:a16="http://schemas.microsoft.com/office/drawing/2014/main" id="{C1B6BBE4-62FE-05F7-0AF4-2D53E78EC589}"/>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20</a:t>
            </a:fld>
            <a:endParaRPr lang="en-ID"/>
          </a:p>
        </p:txBody>
      </p:sp>
      <p:sp>
        <p:nvSpPr>
          <p:cNvPr id="3" name="Rectangle: Rounded Corners 2">
            <a:extLst>
              <a:ext uri="{FF2B5EF4-FFF2-40B4-BE49-F238E27FC236}">
                <a16:creationId xmlns:a16="http://schemas.microsoft.com/office/drawing/2014/main" id="{185F4206-3F53-BD90-57AD-76576E262C34}"/>
              </a:ext>
            </a:extLst>
          </p:cNvPr>
          <p:cNvSpPr/>
          <p:nvPr/>
        </p:nvSpPr>
        <p:spPr>
          <a:xfrm>
            <a:off x="646917" y="1779639"/>
            <a:ext cx="10758502" cy="3539941"/>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20" name="Rectangle: Rounded Corners 19">
            <a:extLst>
              <a:ext uri="{FF2B5EF4-FFF2-40B4-BE49-F238E27FC236}">
                <a16:creationId xmlns:a16="http://schemas.microsoft.com/office/drawing/2014/main" id="{43200A18-6828-75E2-62EE-C1995AAD6E34}"/>
              </a:ext>
            </a:extLst>
          </p:cNvPr>
          <p:cNvSpPr/>
          <p:nvPr/>
        </p:nvSpPr>
        <p:spPr>
          <a:xfrm rot="10800000" flipV="1">
            <a:off x="3832574" y="5230169"/>
            <a:ext cx="2931310" cy="167741"/>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itle 2">
            <a:extLst>
              <a:ext uri="{FF2B5EF4-FFF2-40B4-BE49-F238E27FC236}">
                <a16:creationId xmlns:a16="http://schemas.microsoft.com/office/drawing/2014/main" id="{54895BC0-B43C-E912-2EEB-3C89FDC244AC}"/>
              </a:ext>
            </a:extLst>
          </p:cNvPr>
          <p:cNvSpPr txBox="1">
            <a:spLocks/>
          </p:cNvSpPr>
          <p:nvPr/>
        </p:nvSpPr>
        <p:spPr>
          <a:xfrm>
            <a:off x="4134401" y="2726739"/>
            <a:ext cx="6468486"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r>
              <a:rPr lang="en-ID" sz="3200" dirty="0"/>
              <a:t>Thanks for being patience listener</a:t>
            </a:r>
          </a:p>
        </p:txBody>
      </p:sp>
      <p:grpSp>
        <p:nvGrpSpPr>
          <p:cNvPr id="56" name="Group 55">
            <a:extLst>
              <a:ext uri="{FF2B5EF4-FFF2-40B4-BE49-F238E27FC236}">
                <a16:creationId xmlns:a16="http://schemas.microsoft.com/office/drawing/2014/main" id="{4D88CC9B-5B15-E64A-E16F-85DF8A0DA117}"/>
              </a:ext>
            </a:extLst>
          </p:cNvPr>
          <p:cNvGrpSpPr/>
          <p:nvPr/>
        </p:nvGrpSpPr>
        <p:grpSpPr>
          <a:xfrm>
            <a:off x="1237639" y="2432858"/>
            <a:ext cx="2065999" cy="2233503"/>
            <a:chOff x="1237640" y="2613789"/>
            <a:chExt cx="1784364" cy="1929034"/>
          </a:xfrm>
        </p:grpSpPr>
        <p:pic>
          <p:nvPicPr>
            <p:cNvPr id="54" name="Picture 53">
              <a:extLst>
                <a:ext uri="{FF2B5EF4-FFF2-40B4-BE49-F238E27FC236}">
                  <a16:creationId xmlns:a16="http://schemas.microsoft.com/office/drawing/2014/main" id="{462F29EA-1A87-D215-50C6-30046280A6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7640" y="2758459"/>
              <a:ext cx="1784364" cy="1784364"/>
            </a:xfrm>
            <a:custGeom>
              <a:avLst/>
              <a:gdLst>
                <a:gd name="connsiteX0" fmla="*/ 2186716 w 4373432"/>
                <a:gd name="connsiteY0" fmla="*/ 0 h 4373432"/>
                <a:gd name="connsiteX1" fmla="*/ 4373432 w 4373432"/>
                <a:gd name="connsiteY1" fmla="*/ 2186716 h 4373432"/>
                <a:gd name="connsiteX2" fmla="*/ 2186716 w 4373432"/>
                <a:gd name="connsiteY2" fmla="*/ 4373432 h 4373432"/>
                <a:gd name="connsiteX3" fmla="*/ 0 w 4373432"/>
                <a:gd name="connsiteY3" fmla="*/ 2186716 h 4373432"/>
                <a:gd name="connsiteX4" fmla="*/ 2186716 w 4373432"/>
                <a:gd name="connsiteY4" fmla="*/ 0 h 437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3432" h="4373432">
                  <a:moveTo>
                    <a:pt x="2186716" y="0"/>
                  </a:moveTo>
                  <a:cubicBezTo>
                    <a:pt x="3394406" y="0"/>
                    <a:pt x="4373432" y="979026"/>
                    <a:pt x="4373432" y="2186716"/>
                  </a:cubicBezTo>
                  <a:cubicBezTo>
                    <a:pt x="4373432" y="3394406"/>
                    <a:pt x="3394406" y="4373432"/>
                    <a:pt x="2186716" y="4373432"/>
                  </a:cubicBezTo>
                  <a:cubicBezTo>
                    <a:pt x="979026" y="4373432"/>
                    <a:pt x="0" y="3394406"/>
                    <a:pt x="0" y="2186716"/>
                  </a:cubicBezTo>
                  <a:cubicBezTo>
                    <a:pt x="0" y="979026"/>
                    <a:pt x="979026" y="0"/>
                    <a:pt x="2186716" y="0"/>
                  </a:cubicBezTo>
                  <a:close/>
                </a:path>
              </a:pathLst>
            </a:custGeom>
            <a:ln w="38100">
              <a:solidFill>
                <a:schemeClr val="tx1"/>
              </a:solidFill>
            </a:ln>
          </p:spPr>
        </p:pic>
        <p:sp>
          <p:nvSpPr>
            <p:cNvPr id="47" name="Oval 46">
              <a:extLst>
                <a:ext uri="{FF2B5EF4-FFF2-40B4-BE49-F238E27FC236}">
                  <a16:creationId xmlns:a16="http://schemas.microsoft.com/office/drawing/2014/main" id="{743F55C2-68B8-17B5-EE8E-07DB6F35396F}"/>
                </a:ext>
              </a:extLst>
            </p:cNvPr>
            <p:cNvSpPr/>
            <p:nvPr/>
          </p:nvSpPr>
          <p:spPr>
            <a:xfrm>
              <a:off x="2351913" y="2613789"/>
              <a:ext cx="670091" cy="670091"/>
            </a:xfrm>
            <a:prstGeom prst="ellipse">
              <a:avLst/>
            </a:prstGeom>
            <a:gradFill>
              <a:gsLst>
                <a:gs pos="0">
                  <a:srgbClr val="FC6645"/>
                </a:gs>
                <a:gs pos="100000">
                  <a:srgbClr val="A259FF"/>
                </a:gs>
              </a:gsLst>
              <a:lin ang="1350000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55" name="Oval 54">
            <a:extLst>
              <a:ext uri="{FF2B5EF4-FFF2-40B4-BE49-F238E27FC236}">
                <a16:creationId xmlns:a16="http://schemas.microsoft.com/office/drawing/2014/main" id="{8C4CA7C3-164E-73C6-E00B-1206728F91A6}"/>
              </a:ext>
            </a:extLst>
          </p:cNvPr>
          <p:cNvSpPr/>
          <p:nvPr/>
        </p:nvSpPr>
        <p:spPr>
          <a:xfrm>
            <a:off x="10055963" y="1253053"/>
            <a:ext cx="891251" cy="891251"/>
          </a:xfrm>
          <a:prstGeom prst="ellipse">
            <a:avLst/>
          </a:prstGeom>
          <a:solidFill>
            <a:srgbClr val="F14E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7924EDF5-678D-53CE-3C36-6248D958BE0E}"/>
              </a:ext>
            </a:extLst>
          </p:cNvPr>
          <p:cNvSpPr/>
          <p:nvPr/>
        </p:nvSpPr>
        <p:spPr>
          <a:xfrm flipV="1">
            <a:off x="9837413" y="1031588"/>
            <a:ext cx="1328350" cy="1334179"/>
          </a:xfrm>
          <a:custGeom>
            <a:avLst/>
            <a:gdLst>
              <a:gd name="connsiteX0" fmla="*/ 844471 w 1811727"/>
              <a:gd name="connsiteY0" fmla="*/ 82257 h 1819677"/>
              <a:gd name="connsiteX1" fmla="*/ 366023 w 1811727"/>
              <a:gd name="connsiteY1" fmla="*/ 243521 h 1819677"/>
              <a:gd name="connsiteX2" fmla="*/ 59233 w 1811727"/>
              <a:gd name="connsiteY2" fmla="*/ 648935 h 1819677"/>
              <a:gd name="connsiteX3" fmla="*/ 18594 w 1811727"/>
              <a:gd name="connsiteY3" fmla="*/ 1156119 h 1819677"/>
              <a:gd name="connsiteX4" fmla="*/ 273863 w 1811727"/>
              <a:gd name="connsiteY4" fmla="*/ 1596670 h 1819677"/>
              <a:gd name="connsiteX5" fmla="*/ 736295 w 1811727"/>
              <a:gd name="connsiteY5" fmla="*/ 1811476 h 1819677"/>
              <a:gd name="connsiteX6" fmla="*/ 865592 w 1811727"/>
              <a:gd name="connsiteY6" fmla="*/ 1818244 h 1819677"/>
              <a:gd name="connsiteX7" fmla="*/ 994423 w 1811727"/>
              <a:gd name="connsiteY7" fmla="*/ 1803686 h 1819677"/>
              <a:gd name="connsiteX8" fmla="*/ 1118907 w 1811727"/>
              <a:gd name="connsiteY8" fmla="*/ 1767424 h 1819677"/>
              <a:gd name="connsiteX9" fmla="*/ 1235777 w 1811727"/>
              <a:gd name="connsiteY9" fmla="*/ 1711352 h 1819677"/>
              <a:gd name="connsiteX10" fmla="*/ 1690302 w 1811727"/>
              <a:gd name="connsiteY10" fmla="*/ 838389 h 1819677"/>
              <a:gd name="connsiteX11" fmla="*/ 1509338 w 1811727"/>
              <a:gd name="connsiteY11" fmla="*/ 360775 h 1819677"/>
              <a:gd name="connsiteX12" fmla="*/ 1105341 w 1811727"/>
              <a:gd name="connsiteY12" fmla="*/ 50417 h 1819677"/>
              <a:gd name="connsiteX13" fmla="*/ 597953 w 1811727"/>
              <a:gd name="connsiteY13" fmla="*/ 41289 h 1819677"/>
              <a:gd name="connsiteX14" fmla="*/ 180274 w 1811727"/>
              <a:gd name="connsiteY14" fmla="*/ 329571 h 1819677"/>
              <a:gd name="connsiteX15" fmla="*/ 2636 w 1811727"/>
              <a:gd name="connsiteY15" fmla="*/ 804227 h 1819677"/>
              <a:gd name="connsiteX16" fmla="*/ 140627 w 1811727"/>
              <a:gd name="connsiteY16" fmla="*/ 1290756 h 1819677"/>
              <a:gd name="connsiteX17" fmla="*/ 1036521 w 1811727"/>
              <a:gd name="connsiteY17" fmla="*/ 1685738 h 1819677"/>
              <a:gd name="connsiteX18" fmla="*/ 1501199 w 1811727"/>
              <a:gd name="connsiteY18" fmla="*/ 1475308 h 1819677"/>
              <a:gd name="connsiteX19" fmla="*/ 1782403 w 1811727"/>
              <a:gd name="connsiteY19" fmla="*/ 1049956 h 1819677"/>
              <a:gd name="connsiteX20" fmla="*/ 1752967 w 1811727"/>
              <a:gd name="connsiteY20" fmla="*/ 540578 h 1819677"/>
              <a:gd name="connsiteX21" fmla="*/ 1432903 w 1811727"/>
              <a:gd name="connsiteY21" fmla="*/ 141926 h 1819677"/>
              <a:gd name="connsiteX22" fmla="*/ 941823 w 1811727"/>
              <a:gd name="connsiteY22" fmla="*/ -809 h 1819677"/>
              <a:gd name="connsiteX23" fmla="*/ 462559 w 1811727"/>
              <a:gd name="connsiteY23" fmla="*/ 176307 h 1819677"/>
              <a:gd name="connsiteX24" fmla="*/ 163324 w 1811727"/>
              <a:gd name="connsiteY24" fmla="*/ 592251 h 1819677"/>
              <a:gd name="connsiteX25" fmla="*/ 133392 w 1811727"/>
              <a:gd name="connsiteY25" fmla="*/ 1103461 h 1819677"/>
              <a:gd name="connsiteX26" fmla="*/ 389362 w 1811727"/>
              <a:gd name="connsiteY26" fmla="*/ 1547484 h 1819677"/>
              <a:gd name="connsiteX27" fmla="*/ 849839 w 1811727"/>
              <a:gd name="connsiteY27" fmla="*/ 1769612 h 1819677"/>
              <a:gd name="connsiteX28" fmla="*/ 1349321 w 1811727"/>
              <a:gd name="connsiteY28" fmla="*/ 1662019 h 1819677"/>
              <a:gd name="connsiteX29" fmla="*/ 1689077 w 1811727"/>
              <a:gd name="connsiteY29" fmla="*/ 1281741 h 1819677"/>
              <a:gd name="connsiteX30" fmla="*/ 1736572 w 1811727"/>
              <a:gd name="connsiteY30" fmla="*/ 775549 h 1819677"/>
              <a:gd name="connsiteX31" fmla="*/ 1484541 w 1811727"/>
              <a:gd name="connsiteY31" fmla="*/ 332457 h 1819677"/>
              <a:gd name="connsiteX32" fmla="*/ 1028235 w 1811727"/>
              <a:gd name="connsiteY32" fmla="*/ 116399 h 1819677"/>
              <a:gd name="connsiteX33" fmla="*/ 539752 w 1811727"/>
              <a:gd name="connsiteY33" fmla="*/ 247748 h 1819677"/>
              <a:gd name="connsiteX34" fmla="*/ 539285 w 1811727"/>
              <a:gd name="connsiteY34" fmla="*/ 249571 h 1819677"/>
              <a:gd name="connsiteX35" fmla="*/ 541094 w 1811727"/>
              <a:gd name="connsiteY35" fmla="*/ 250053 h 1819677"/>
              <a:gd name="connsiteX36" fmla="*/ 1027594 w 1811727"/>
              <a:gd name="connsiteY36" fmla="*/ 124650 h 1819677"/>
              <a:gd name="connsiteX37" fmla="*/ 1475351 w 1811727"/>
              <a:gd name="connsiteY37" fmla="*/ 341699 h 1819677"/>
              <a:gd name="connsiteX38" fmla="*/ 1720993 w 1811727"/>
              <a:gd name="connsiteY38" fmla="*/ 779371 h 1819677"/>
              <a:gd name="connsiteX39" fmla="*/ 1671631 w 1811727"/>
              <a:gd name="connsiteY39" fmla="*/ 1273981 h 1819677"/>
              <a:gd name="connsiteX40" fmla="*/ 1338205 w 1811727"/>
              <a:gd name="connsiteY40" fmla="*/ 1642823 h 1819677"/>
              <a:gd name="connsiteX41" fmla="*/ 852756 w 1811727"/>
              <a:gd name="connsiteY41" fmla="*/ 1744551 h 1819677"/>
              <a:gd name="connsiteX42" fmla="*/ 407595 w 1811727"/>
              <a:gd name="connsiteY42" fmla="*/ 1528404 h 1819677"/>
              <a:gd name="connsiteX43" fmla="*/ 158627 w 1811727"/>
              <a:gd name="connsiteY43" fmla="*/ 1097305 h 1819677"/>
              <a:gd name="connsiteX44" fmla="*/ 187363 w 1811727"/>
              <a:gd name="connsiteY44" fmla="*/ 600974 h 1819677"/>
              <a:gd name="connsiteX45" fmla="*/ 478137 w 1811727"/>
              <a:gd name="connsiteY45" fmla="*/ 196058 h 1819677"/>
              <a:gd name="connsiteX46" fmla="*/ 942436 w 1811727"/>
              <a:gd name="connsiteY46" fmla="*/ 23910 h 1819677"/>
              <a:gd name="connsiteX47" fmla="*/ 1419367 w 1811727"/>
              <a:gd name="connsiteY47" fmla="*/ 162144 h 1819677"/>
              <a:gd name="connsiteX48" fmla="*/ 1731116 w 1811727"/>
              <a:gd name="connsiteY48" fmla="*/ 549115 h 1819677"/>
              <a:gd name="connsiteX49" fmla="*/ 1762682 w 1811727"/>
              <a:gd name="connsiteY49" fmla="*/ 1044530 h 1819677"/>
              <a:gd name="connsiteX50" fmla="*/ 1489908 w 1811727"/>
              <a:gd name="connsiteY50" fmla="*/ 1461888 h 1819677"/>
              <a:gd name="connsiteX51" fmla="*/ 1034304 w 1811727"/>
              <a:gd name="connsiteY51" fmla="*/ 1671296 h 1819677"/>
              <a:gd name="connsiteX52" fmla="*/ 149263 w 1811727"/>
              <a:gd name="connsiteY52" fmla="*/ 1284833 h 1819677"/>
              <a:gd name="connsiteX53" fmla="*/ 11038 w 1811727"/>
              <a:gd name="connsiteY53" fmla="*/ 804664 h 1819677"/>
              <a:gd name="connsiteX54" fmla="*/ 188239 w 1811727"/>
              <a:gd name="connsiteY54" fmla="*/ 335817 h 1819677"/>
              <a:gd name="connsiteX55" fmla="*/ 601658 w 1811727"/>
              <a:gd name="connsiteY55" fmla="*/ 53472 h 1819677"/>
              <a:gd name="connsiteX56" fmla="*/ 1100032 w 1811727"/>
              <a:gd name="connsiteY56" fmla="*/ 64832 h 1819677"/>
              <a:gd name="connsiteX57" fmla="*/ 1494926 w 1811727"/>
              <a:gd name="connsiteY57" fmla="*/ 371292 h 1819677"/>
              <a:gd name="connsiteX58" fmla="*/ 1670143 w 1811727"/>
              <a:gd name="connsiteY58" fmla="*/ 840052 h 1819677"/>
              <a:gd name="connsiteX59" fmla="*/ 1224224 w 1811727"/>
              <a:gd name="connsiteY59" fmla="*/ 1691543 h 1819677"/>
              <a:gd name="connsiteX60" fmla="*/ 1110855 w 1811727"/>
              <a:gd name="connsiteY60" fmla="*/ 1746594 h 1819677"/>
              <a:gd name="connsiteX61" fmla="*/ 990047 w 1811727"/>
              <a:gd name="connsiteY61" fmla="*/ 1782390 h 1819677"/>
              <a:gd name="connsiteX62" fmla="*/ 864980 w 1811727"/>
              <a:gd name="connsiteY62" fmla="*/ 1797122 h 1819677"/>
              <a:gd name="connsiteX63" fmla="*/ 738891 w 1811727"/>
              <a:gd name="connsiteY63" fmla="*/ 1791084 h 1819677"/>
              <a:gd name="connsiteX64" fmla="*/ 286116 w 1811727"/>
              <a:gd name="connsiteY64" fmla="*/ 1583251 h 1819677"/>
              <a:gd name="connsiteX65" fmla="*/ 33998 w 1811727"/>
              <a:gd name="connsiteY65" fmla="*/ 1152676 h 1819677"/>
              <a:gd name="connsiteX66" fmla="*/ 71777 w 1811727"/>
              <a:gd name="connsiteY66" fmla="*/ 653778 h 1819677"/>
              <a:gd name="connsiteX67" fmla="*/ 371216 w 1811727"/>
              <a:gd name="connsiteY67" fmla="*/ 250417 h 1819677"/>
              <a:gd name="connsiteX68" fmla="*/ 844471 w 1811727"/>
              <a:gd name="connsiteY68" fmla="*/ 84901 h 1819677"/>
              <a:gd name="connsiteX69" fmla="*/ 845813 w 1811727"/>
              <a:gd name="connsiteY69" fmla="*/ 83579 h 1819677"/>
              <a:gd name="connsiteX70" fmla="*/ 844471 w 1811727"/>
              <a:gd name="connsiteY70" fmla="*/ 82257 h 181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811727" h="1819677">
                <a:moveTo>
                  <a:pt x="844471" y="82257"/>
                </a:moveTo>
                <a:cubicBezTo>
                  <a:pt x="673017" y="80513"/>
                  <a:pt x="503110" y="140719"/>
                  <a:pt x="366023" y="243521"/>
                </a:cubicBezTo>
                <a:cubicBezTo>
                  <a:pt x="228440" y="345981"/>
                  <a:pt x="120935" y="488489"/>
                  <a:pt x="59233" y="648935"/>
                </a:cubicBezTo>
                <a:cubicBezTo>
                  <a:pt x="-2995" y="809069"/>
                  <a:pt x="-19244" y="987816"/>
                  <a:pt x="18594" y="1156119"/>
                </a:cubicBezTo>
                <a:cubicBezTo>
                  <a:pt x="55761" y="1324480"/>
                  <a:pt x="146462" y="1480297"/>
                  <a:pt x="273863" y="1596670"/>
                </a:cubicBezTo>
                <a:cubicBezTo>
                  <a:pt x="401119" y="1713277"/>
                  <a:pt x="564783" y="1789683"/>
                  <a:pt x="736295" y="1811476"/>
                </a:cubicBezTo>
                <a:cubicBezTo>
                  <a:pt x="779122" y="1817223"/>
                  <a:pt x="822299" y="1819586"/>
                  <a:pt x="865592" y="1818244"/>
                </a:cubicBezTo>
                <a:cubicBezTo>
                  <a:pt x="908828" y="1817456"/>
                  <a:pt x="952005" y="1812439"/>
                  <a:pt x="994423" y="1803686"/>
                </a:cubicBezTo>
                <a:cubicBezTo>
                  <a:pt x="1036900" y="1795401"/>
                  <a:pt x="1078589" y="1783177"/>
                  <a:pt x="1118907" y="1767424"/>
                </a:cubicBezTo>
                <a:cubicBezTo>
                  <a:pt x="1159313" y="1751962"/>
                  <a:pt x="1198551" y="1733349"/>
                  <a:pt x="1235777" y="1711352"/>
                </a:cubicBezTo>
                <a:cubicBezTo>
                  <a:pt x="1535974" y="1536952"/>
                  <a:pt x="1719826" y="1183659"/>
                  <a:pt x="1690302" y="838389"/>
                </a:cubicBezTo>
                <a:cubicBezTo>
                  <a:pt x="1675890" y="666206"/>
                  <a:pt x="1611096" y="499610"/>
                  <a:pt x="1509338" y="360775"/>
                </a:cubicBezTo>
                <a:cubicBezTo>
                  <a:pt x="1407785" y="222005"/>
                  <a:pt x="1267664" y="109631"/>
                  <a:pt x="1105341" y="50417"/>
                </a:cubicBezTo>
                <a:cubicBezTo>
                  <a:pt x="943253" y="-10188"/>
                  <a:pt x="761997" y="-8957"/>
                  <a:pt x="597953" y="41289"/>
                </a:cubicBezTo>
                <a:cubicBezTo>
                  <a:pt x="433181" y="91260"/>
                  <a:pt x="285737" y="194141"/>
                  <a:pt x="180274" y="329571"/>
                </a:cubicBezTo>
                <a:cubicBezTo>
                  <a:pt x="74082" y="464706"/>
                  <a:pt x="11767" y="632890"/>
                  <a:pt x="2636" y="804227"/>
                </a:cubicBezTo>
                <a:cubicBezTo>
                  <a:pt x="-8567" y="975884"/>
                  <a:pt x="43100" y="1149526"/>
                  <a:pt x="140627" y="1290756"/>
                </a:cubicBezTo>
                <a:cubicBezTo>
                  <a:pt x="334195" y="1574732"/>
                  <a:pt x="694051" y="1739767"/>
                  <a:pt x="1036521" y="1685738"/>
                </a:cubicBezTo>
                <a:cubicBezTo>
                  <a:pt x="1206778" y="1660065"/>
                  <a:pt x="1368955" y="1585672"/>
                  <a:pt x="1501199" y="1475308"/>
                </a:cubicBezTo>
                <a:cubicBezTo>
                  <a:pt x="1633326" y="1365294"/>
                  <a:pt x="1736192" y="1217121"/>
                  <a:pt x="1782403" y="1049956"/>
                </a:cubicBezTo>
                <a:cubicBezTo>
                  <a:pt x="1829169" y="882879"/>
                  <a:pt x="1814990" y="701740"/>
                  <a:pt x="1752967" y="540578"/>
                </a:cubicBezTo>
                <a:cubicBezTo>
                  <a:pt x="1690623" y="379064"/>
                  <a:pt x="1576992" y="237948"/>
                  <a:pt x="1432903" y="141926"/>
                </a:cubicBezTo>
                <a:cubicBezTo>
                  <a:pt x="1289048" y="45367"/>
                  <a:pt x="1115027" y="-5150"/>
                  <a:pt x="941823" y="-809"/>
                </a:cubicBezTo>
                <a:cubicBezTo>
                  <a:pt x="767948" y="2681"/>
                  <a:pt x="598041" y="68914"/>
                  <a:pt x="462559" y="176307"/>
                </a:cubicBezTo>
                <a:cubicBezTo>
                  <a:pt x="326493" y="283465"/>
                  <a:pt x="222313" y="429628"/>
                  <a:pt x="163324" y="592251"/>
                </a:cubicBezTo>
                <a:cubicBezTo>
                  <a:pt x="103927" y="754690"/>
                  <a:pt x="91790" y="935041"/>
                  <a:pt x="133392" y="1103461"/>
                </a:cubicBezTo>
                <a:cubicBezTo>
                  <a:pt x="174060" y="1271880"/>
                  <a:pt x="264236" y="1427667"/>
                  <a:pt x="389362" y="1547484"/>
                </a:cubicBezTo>
                <a:cubicBezTo>
                  <a:pt x="513875" y="1667446"/>
                  <a:pt x="676635" y="1750532"/>
                  <a:pt x="849839" y="1769612"/>
                </a:cubicBezTo>
                <a:cubicBezTo>
                  <a:pt x="1022547" y="1788546"/>
                  <a:pt x="1199981" y="1749424"/>
                  <a:pt x="1349321" y="1662019"/>
                </a:cubicBezTo>
                <a:cubicBezTo>
                  <a:pt x="1499098" y="1575257"/>
                  <a:pt x="1619643" y="1439891"/>
                  <a:pt x="1689077" y="1281741"/>
                </a:cubicBezTo>
                <a:cubicBezTo>
                  <a:pt x="1758131" y="1124116"/>
                  <a:pt x="1779836" y="943151"/>
                  <a:pt x="1736572" y="775549"/>
                </a:cubicBezTo>
                <a:cubicBezTo>
                  <a:pt x="1694620" y="608500"/>
                  <a:pt x="1606312" y="453798"/>
                  <a:pt x="1484541" y="332457"/>
                </a:cubicBezTo>
                <a:cubicBezTo>
                  <a:pt x="1363499" y="210940"/>
                  <a:pt x="1200535" y="127602"/>
                  <a:pt x="1028235" y="116399"/>
                </a:cubicBezTo>
                <a:cubicBezTo>
                  <a:pt x="855702" y="103863"/>
                  <a:pt x="685737" y="160740"/>
                  <a:pt x="539752" y="247748"/>
                </a:cubicBezTo>
                <a:cubicBezTo>
                  <a:pt x="539110" y="248124"/>
                  <a:pt x="538906" y="248935"/>
                  <a:pt x="539285" y="249571"/>
                </a:cubicBezTo>
                <a:cubicBezTo>
                  <a:pt x="539664" y="250198"/>
                  <a:pt x="540452" y="250406"/>
                  <a:pt x="541094" y="250053"/>
                </a:cubicBezTo>
                <a:cubicBezTo>
                  <a:pt x="687750" y="164787"/>
                  <a:pt x="857365" y="110360"/>
                  <a:pt x="1027594" y="124650"/>
                </a:cubicBezTo>
                <a:cubicBezTo>
                  <a:pt x="1197705" y="137574"/>
                  <a:pt x="1356556" y="221652"/>
                  <a:pt x="1475351" y="341699"/>
                </a:cubicBezTo>
                <a:cubicBezTo>
                  <a:pt x="1594613" y="461903"/>
                  <a:pt x="1680821" y="615152"/>
                  <a:pt x="1720993" y="779371"/>
                </a:cubicBezTo>
                <a:cubicBezTo>
                  <a:pt x="1762448" y="943589"/>
                  <a:pt x="1740014" y="1120352"/>
                  <a:pt x="1671631" y="1273981"/>
                </a:cubicBezTo>
                <a:cubicBezTo>
                  <a:pt x="1602898" y="1428047"/>
                  <a:pt x="1484453" y="1559299"/>
                  <a:pt x="1338205" y="1642823"/>
                </a:cubicBezTo>
                <a:cubicBezTo>
                  <a:pt x="1192512" y="1727047"/>
                  <a:pt x="1019571" y="1763864"/>
                  <a:pt x="852756" y="1744551"/>
                </a:cubicBezTo>
                <a:cubicBezTo>
                  <a:pt x="685766" y="1724684"/>
                  <a:pt x="528753" y="1644544"/>
                  <a:pt x="407595" y="1528404"/>
                </a:cubicBezTo>
                <a:cubicBezTo>
                  <a:pt x="286087" y="1412264"/>
                  <a:pt x="198245" y="1260794"/>
                  <a:pt x="158627" y="1097305"/>
                </a:cubicBezTo>
                <a:cubicBezTo>
                  <a:pt x="118134" y="933903"/>
                  <a:pt x="129745" y="759095"/>
                  <a:pt x="187363" y="600974"/>
                </a:cubicBezTo>
                <a:cubicBezTo>
                  <a:pt x="244573" y="442733"/>
                  <a:pt x="345980" y="300272"/>
                  <a:pt x="478137" y="196058"/>
                </a:cubicBezTo>
                <a:cubicBezTo>
                  <a:pt x="609740" y="91567"/>
                  <a:pt x="774221" y="27432"/>
                  <a:pt x="942436" y="23910"/>
                </a:cubicBezTo>
                <a:cubicBezTo>
                  <a:pt x="1110564" y="19569"/>
                  <a:pt x="1279566" y="68447"/>
                  <a:pt x="1419367" y="162144"/>
                </a:cubicBezTo>
                <a:cubicBezTo>
                  <a:pt x="1559663" y="255237"/>
                  <a:pt x="1669618" y="392534"/>
                  <a:pt x="1731116" y="549115"/>
                </a:cubicBezTo>
                <a:cubicBezTo>
                  <a:pt x="1792381" y="705445"/>
                  <a:pt x="1807201" y="881945"/>
                  <a:pt x="1762682" y="1044530"/>
                </a:cubicBezTo>
                <a:cubicBezTo>
                  <a:pt x="1718659" y="1207465"/>
                  <a:pt x="1619002" y="1353129"/>
                  <a:pt x="1489908" y="1461888"/>
                </a:cubicBezTo>
                <a:cubicBezTo>
                  <a:pt x="1360728" y="1570939"/>
                  <a:pt x="1201644" y="1645099"/>
                  <a:pt x="1034304" y="1671296"/>
                </a:cubicBezTo>
                <a:cubicBezTo>
                  <a:pt x="697990" y="1725939"/>
                  <a:pt x="341663" y="1564725"/>
                  <a:pt x="149263" y="1284833"/>
                </a:cubicBezTo>
                <a:cubicBezTo>
                  <a:pt x="52348" y="1145675"/>
                  <a:pt x="623" y="974572"/>
                  <a:pt x="11038" y="804664"/>
                </a:cubicBezTo>
                <a:cubicBezTo>
                  <a:pt x="19119" y="634815"/>
                  <a:pt x="83009" y="468808"/>
                  <a:pt x="188239" y="335817"/>
                </a:cubicBezTo>
                <a:cubicBezTo>
                  <a:pt x="293089" y="202540"/>
                  <a:pt x="439161" y="101848"/>
                  <a:pt x="601658" y="53472"/>
                </a:cubicBezTo>
                <a:cubicBezTo>
                  <a:pt x="763601" y="4834"/>
                  <a:pt x="941590" y="4650"/>
                  <a:pt x="1100032" y="64832"/>
                </a:cubicBezTo>
                <a:cubicBezTo>
                  <a:pt x="1258824" y="123728"/>
                  <a:pt x="1395882" y="234620"/>
                  <a:pt x="1494926" y="371292"/>
                </a:cubicBezTo>
                <a:cubicBezTo>
                  <a:pt x="1594175" y="508032"/>
                  <a:pt x="1656869" y="671720"/>
                  <a:pt x="1670143" y="840052"/>
                </a:cubicBezTo>
                <a:cubicBezTo>
                  <a:pt x="1698121" y="1177970"/>
                  <a:pt x="1514531" y="1520264"/>
                  <a:pt x="1224224" y="1691543"/>
                </a:cubicBezTo>
                <a:cubicBezTo>
                  <a:pt x="1188107" y="1713103"/>
                  <a:pt x="1150035" y="1731394"/>
                  <a:pt x="1110855" y="1746594"/>
                </a:cubicBezTo>
                <a:cubicBezTo>
                  <a:pt x="1071763" y="1762114"/>
                  <a:pt x="1031270" y="1774134"/>
                  <a:pt x="990047" y="1782390"/>
                </a:cubicBezTo>
                <a:cubicBezTo>
                  <a:pt x="948942" y="1791084"/>
                  <a:pt x="906990" y="1796160"/>
                  <a:pt x="864980" y="1797122"/>
                </a:cubicBezTo>
                <a:cubicBezTo>
                  <a:pt x="822940" y="1798639"/>
                  <a:pt x="780639" y="1796510"/>
                  <a:pt x="738891" y="1791084"/>
                </a:cubicBezTo>
                <a:cubicBezTo>
                  <a:pt x="571435" y="1770604"/>
                  <a:pt x="411184" y="1696765"/>
                  <a:pt x="286116" y="1583251"/>
                </a:cubicBezTo>
                <a:cubicBezTo>
                  <a:pt x="160874" y="1469911"/>
                  <a:pt x="71194" y="1317683"/>
                  <a:pt x="33998" y="1152676"/>
                </a:cubicBezTo>
                <a:cubicBezTo>
                  <a:pt x="-3899" y="987700"/>
                  <a:pt x="11125" y="811841"/>
                  <a:pt x="71777" y="653778"/>
                </a:cubicBezTo>
                <a:cubicBezTo>
                  <a:pt x="132342" y="495669"/>
                  <a:pt x="235996" y="353470"/>
                  <a:pt x="371216" y="250417"/>
                </a:cubicBezTo>
                <a:cubicBezTo>
                  <a:pt x="505765" y="147067"/>
                  <a:pt x="673601" y="85210"/>
                  <a:pt x="844471" y="84901"/>
                </a:cubicBezTo>
                <a:cubicBezTo>
                  <a:pt x="845200" y="84901"/>
                  <a:pt x="845813" y="84308"/>
                  <a:pt x="845813" y="83579"/>
                </a:cubicBezTo>
                <a:cubicBezTo>
                  <a:pt x="845784" y="82850"/>
                  <a:pt x="845171" y="82257"/>
                  <a:pt x="844471" y="82257"/>
                </a:cubicBezTo>
              </a:path>
            </a:pathLst>
          </a:custGeom>
          <a:solidFill>
            <a:srgbClr val="000000"/>
          </a:solidFill>
          <a:ln w="2915" cap="flat">
            <a:noFill/>
            <a:prstDash val="solid"/>
            <a:miter/>
          </a:ln>
        </p:spPr>
        <p:txBody>
          <a:bodyPr rtlCol="0" anchor="ctr"/>
          <a:lstStyle/>
          <a:p>
            <a:endParaRPr lang="en-US"/>
          </a:p>
        </p:txBody>
      </p:sp>
      <p:pic>
        <p:nvPicPr>
          <p:cNvPr id="62" name="Graphic 61" descr="Director's Chair with solid fill">
            <a:extLst>
              <a:ext uri="{FF2B5EF4-FFF2-40B4-BE49-F238E27FC236}">
                <a16:creationId xmlns:a16="http://schemas.microsoft.com/office/drawing/2014/main" id="{0122FA3B-4530-7CB7-D40A-67448A055A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7110" y="2600362"/>
            <a:ext cx="457200" cy="457200"/>
          </a:xfrm>
          <a:prstGeom prst="rect">
            <a:avLst/>
          </a:prstGeom>
        </p:spPr>
      </p:pic>
      <p:sp>
        <p:nvSpPr>
          <p:cNvPr id="2" name="Freeform 62">
            <a:extLst>
              <a:ext uri="{FF2B5EF4-FFF2-40B4-BE49-F238E27FC236}">
                <a16:creationId xmlns:a16="http://schemas.microsoft.com/office/drawing/2014/main" id="{0ED1782C-624F-62D9-8C37-11B069558BBA}"/>
              </a:ext>
            </a:extLst>
          </p:cNvPr>
          <p:cNvSpPr>
            <a:spLocks noEditPoints="1"/>
          </p:cNvSpPr>
          <p:nvPr/>
        </p:nvSpPr>
        <p:spPr bwMode="auto">
          <a:xfrm>
            <a:off x="10285675" y="1518909"/>
            <a:ext cx="431826" cy="359538"/>
          </a:xfrm>
          <a:custGeom>
            <a:avLst/>
            <a:gdLst>
              <a:gd name="T0" fmla="*/ 94 w 96"/>
              <a:gd name="T1" fmla="*/ 0 h 80"/>
              <a:gd name="T2" fmla="*/ 2 w 96"/>
              <a:gd name="T3" fmla="*/ 0 h 80"/>
              <a:gd name="T4" fmla="*/ 0 w 96"/>
              <a:gd name="T5" fmla="*/ 2 h 80"/>
              <a:gd name="T6" fmla="*/ 0 w 96"/>
              <a:gd name="T7" fmla="*/ 62 h 80"/>
              <a:gd name="T8" fmla="*/ 2 w 96"/>
              <a:gd name="T9" fmla="*/ 64 h 80"/>
              <a:gd name="T10" fmla="*/ 28 w 96"/>
              <a:gd name="T11" fmla="*/ 64 h 80"/>
              <a:gd name="T12" fmla="*/ 28 w 96"/>
              <a:gd name="T13" fmla="*/ 78 h 80"/>
              <a:gd name="T14" fmla="*/ 29 w 96"/>
              <a:gd name="T15" fmla="*/ 80 h 80"/>
              <a:gd name="T16" fmla="*/ 30 w 96"/>
              <a:gd name="T17" fmla="*/ 80 h 80"/>
              <a:gd name="T18" fmla="*/ 31 w 96"/>
              <a:gd name="T19" fmla="*/ 79 h 80"/>
              <a:gd name="T20" fmla="*/ 47 w 96"/>
              <a:gd name="T21" fmla="*/ 64 h 80"/>
              <a:gd name="T22" fmla="*/ 94 w 96"/>
              <a:gd name="T23" fmla="*/ 64 h 80"/>
              <a:gd name="T24" fmla="*/ 96 w 96"/>
              <a:gd name="T25" fmla="*/ 62 h 80"/>
              <a:gd name="T26" fmla="*/ 96 w 96"/>
              <a:gd name="T27" fmla="*/ 2 h 80"/>
              <a:gd name="T28" fmla="*/ 94 w 96"/>
              <a:gd name="T29" fmla="*/ 0 h 80"/>
              <a:gd name="T30" fmla="*/ 44 w 96"/>
              <a:gd name="T31" fmla="*/ 34 h 80"/>
              <a:gd name="T32" fmla="*/ 44 w 96"/>
              <a:gd name="T33" fmla="*/ 40 h 80"/>
              <a:gd name="T34" fmla="*/ 34 w 96"/>
              <a:gd name="T35" fmla="*/ 50 h 80"/>
              <a:gd name="T36" fmla="*/ 32 w 96"/>
              <a:gd name="T37" fmla="*/ 48 h 80"/>
              <a:gd name="T38" fmla="*/ 34 w 96"/>
              <a:gd name="T39" fmla="*/ 46 h 80"/>
              <a:gd name="T40" fmla="*/ 40 w 96"/>
              <a:gd name="T41" fmla="*/ 40 h 80"/>
              <a:gd name="T42" fmla="*/ 40 w 96"/>
              <a:gd name="T43" fmla="*/ 36 h 80"/>
              <a:gd name="T44" fmla="*/ 26 w 96"/>
              <a:gd name="T45" fmla="*/ 36 h 80"/>
              <a:gd name="T46" fmla="*/ 24 w 96"/>
              <a:gd name="T47" fmla="*/ 34 h 80"/>
              <a:gd name="T48" fmla="*/ 24 w 96"/>
              <a:gd name="T49" fmla="*/ 18 h 80"/>
              <a:gd name="T50" fmla="*/ 26 w 96"/>
              <a:gd name="T51" fmla="*/ 16 h 80"/>
              <a:gd name="T52" fmla="*/ 42 w 96"/>
              <a:gd name="T53" fmla="*/ 16 h 80"/>
              <a:gd name="T54" fmla="*/ 44 w 96"/>
              <a:gd name="T55" fmla="*/ 18 h 80"/>
              <a:gd name="T56" fmla="*/ 44 w 96"/>
              <a:gd name="T57" fmla="*/ 34 h 80"/>
              <a:gd name="T58" fmla="*/ 72 w 96"/>
              <a:gd name="T59" fmla="*/ 34 h 80"/>
              <a:gd name="T60" fmla="*/ 72 w 96"/>
              <a:gd name="T61" fmla="*/ 40 h 80"/>
              <a:gd name="T62" fmla="*/ 62 w 96"/>
              <a:gd name="T63" fmla="*/ 50 h 80"/>
              <a:gd name="T64" fmla="*/ 60 w 96"/>
              <a:gd name="T65" fmla="*/ 48 h 80"/>
              <a:gd name="T66" fmla="*/ 62 w 96"/>
              <a:gd name="T67" fmla="*/ 46 h 80"/>
              <a:gd name="T68" fmla="*/ 68 w 96"/>
              <a:gd name="T69" fmla="*/ 40 h 80"/>
              <a:gd name="T70" fmla="*/ 68 w 96"/>
              <a:gd name="T71" fmla="*/ 36 h 80"/>
              <a:gd name="T72" fmla="*/ 54 w 96"/>
              <a:gd name="T73" fmla="*/ 36 h 80"/>
              <a:gd name="T74" fmla="*/ 52 w 96"/>
              <a:gd name="T75" fmla="*/ 34 h 80"/>
              <a:gd name="T76" fmla="*/ 52 w 96"/>
              <a:gd name="T77" fmla="*/ 18 h 80"/>
              <a:gd name="T78" fmla="*/ 54 w 96"/>
              <a:gd name="T79" fmla="*/ 16 h 80"/>
              <a:gd name="T80" fmla="*/ 70 w 96"/>
              <a:gd name="T81" fmla="*/ 16 h 80"/>
              <a:gd name="T82" fmla="*/ 72 w 96"/>
              <a:gd name="T83" fmla="*/ 18 h 80"/>
              <a:gd name="T84" fmla="*/ 72 w 96"/>
              <a:gd name="T85" fmla="*/ 3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0">
                <a:moveTo>
                  <a:pt x="94" y="0"/>
                </a:moveTo>
                <a:cubicBezTo>
                  <a:pt x="2" y="0"/>
                  <a:pt x="2" y="0"/>
                  <a:pt x="2" y="0"/>
                </a:cubicBezTo>
                <a:cubicBezTo>
                  <a:pt x="1" y="0"/>
                  <a:pt x="0" y="1"/>
                  <a:pt x="0" y="2"/>
                </a:cubicBezTo>
                <a:cubicBezTo>
                  <a:pt x="0" y="62"/>
                  <a:pt x="0" y="62"/>
                  <a:pt x="0" y="62"/>
                </a:cubicBezTo>
                <a:cubicBezTo>
                  <a:pt x="0" y="63"/>
                  <a:pt x="1" y="64"/>
                  <a:pt x="2" y="64"/>
                </a:cubicBezTo>
                <a:cubicBezTo>
                  <a:pt x="28" y="64"/>
                  <a:pt x="28" y="64"/>
                  <a:pt x="28" y="64"/>
                </a:cubicBezTo>
                <a:cubicBezTo>
                  <a:pt x="28" y="78"/>
                  <a:pt x="28" y="78"/>
                  <a:pt x="28" y="78"/>
                </a:cubicBezTo>
                <a:cubicBezTo>
                  <a:pt x="28" y="79"/>
                  <a:pt x="28" y="80"/>
                  <a:pt x="29" y="80"/>
                </a:cubicBezTo>
                <a:cubicBezTo>
                  <a:pt x="29" y="80"/>
                  <a:pt x="30" y="80"/>
                  <a:pt x="30" y="80"/>
                </a:cubicBezTo>
                <a:cubicBezTo>
                  <a:pt x="31" y="80"/>
                  <a:pt x="31" y="80"/>
                  <a:pt x="31" y="79"/>
                </a:cubicBezTo>
                <a:cubicBezTo>
                  <a:pt x="47" y="64"/>
                  <a:pt x="47" y="64"/>
                  <a:pt x="47" y="64"/>
                </a:cubicBezTo>
                <a:cubicBezTo>
                  <a:pt x="94" y="64"/>
                  <a:pt x="94" y="64"/>
                  <a:pt x="94" y="64"/>
                </a:cubicBezTo>
                <a:cubicBezTo>
                  <a:pt x="95" y="64"/>
                  <a:pt x="96" y="63"/>
                  <a:pt x="96" y="62"/>
                </a:cubicBezTo>
                <a:cubicBezTo>
                  <a:pt x="96" y="2"/>
                  <a:pt x="96" y="2"/>
                  <a:pt x="96" y="2"/>
                </a:cubicBezTo>
                <a:cubicBezTo>
                  <a:pt x="96" y="1"/>
                  <a:pt x="95" y="0"/>
                  <a:pt x="94" y="0"/>
                </a:cubicBezTo>
                <a:close/>
                <a:moveTo>
                  <a:pt x="44" y="34"/>
                </a:moveTo>
                <a:cubicBezTo>
                  <a:pt x="44" y="40"/>
                  <a:pt x="44" y="40"/>
                  <a:pt x="44" y="40"/>
                </a:cubicBezTo>
                <a:cubicBezTo>
                  <a:pt x="44" y="46"/>
                  <a:pt x="40" y="50"/>
                  <a:pt x="34" y="50"/>
                </a:cubicBezTo>
                <a:cubicBezTo>
                  <a:pt x="33" y="50"/>
                  <a:pt x="32" y="49"/>
                  <a:pt x="32" y="48"/>
                </a:cubicBezTo>
                <a:cubicBezTo>
                  <a:pt x="32" y="47"/>
                  <a:pt x="33" y="46"/>
                  <a:pt x="34" y="46"/>
                </a:cubicBezTo>
                <a:cubicBezTo>
                  <a:pt x="37" y="46"/>
                  <a:pt x="40" y="43"/>
                  <a:pt x="40" y="40"/>
                </a:cubicBezTo>
                <a:cubicBezTo>
                  <a:pt x="40" y="36"/>
                  <a:pt x="40" y="36"/>
                  <a:pt x="40" y="36"/>
                </a:cubicBezTo>
                <a:cubicBezTo>
                  <a:pt x="26" y="36"/>
                  <a:pt x="26" y="36"/>
                  <a:pt x="26" y="36"/>
                </a:cubicBezTo>
                <a:cubicBezTo>
                  <a:pt x="25" y="36"/>
                  <a:pt x="24" y="35"/>
                  <a:pt x="24" y="34"/>
                </a:cubicBezTo>
                <a:cubicBezTo>
                  <a:pt x="24" y="18"/>
                  <a:pt x="24" y="18"/>
                  <a:pt x="24" y="18"/>
                </a:cubicBezTo>
                <a:cubicBezTo>
                  <a:pt x="24" y="17"/>
                  <a:pt x="25" y="16"/>
                  <a:pt x="26" y="16"/>
                </a:cubicBezTo>
                <a:cubicBezTo>
                  <a:pt x="42" y="16"/>
                  <a:pt x="42" y="16"/>
                  <a:pt x="42" y="16"/>
                </a:cubicBezTo>
                <a:cubicBezTo>
                  <a:pt x="43" y="16"/>
                  <a:pt x="44" y="17"/>
                  <a:pt x="44" y="18"/>
                </a:cubicBezTo>
                <a:lnTo>
                  <a:pt x="44" y="34"/>
                </a:lnTo>
                <a:close/>
                <a:moveTo>
                  <a:pt x="72" y="34"/>
                </a:moveTo>
                <a:cubicBezTo>
                  <a:pt x="72" y="40"/>
                  <a:pt x="72" y="40"/>
                  <a:pt x="72" y="40"/>
                </a:cubicBezTo>
                <a:cubicBezTo>
                  <a:pt x="72" y="46"/>
                  <a:pt x="68" y="50"/>
                  <a:pt x="62" y="50"/>
                </a:cubicBezTo>
                <a:cubicBezTo>
                  <a:pt x="61" y="50"/>
                  <a:pt x="60" y="49"/>
                  <a:pt x="60" y="48"/>
                </a:cubicBezTo>
                <a:cubicBezTo>
                  <a:pt x="60" y="47"/>
                  <a:pt x="61" y="46"/>
                  <a:pt x="62" y="46"/>
                </a:cubicBezTo>
                <a:cubicBezTo>
                  <a:pt x="65" y="46"/>
                  <a:pt x="68" y="43"/>
                  <a:pt x="68" y="40"/>
                </a:cubicBezTo>
                <a:cubicBezTo>
                  <a:pt x="68" y="36"/>
                  <a:pt x="68" y="36"/>
                  <a:pt x="68" y="36"/>
                </a:cubicBezTo>
                <a:cubicBezTo>
                  <a:pt x="54" y="36"/>
                  <a:pt x="54" y="36"/>
                  <a:pt x="54" y="36"/>
                </a:cubicBezTo>
                <a:cubicBezTo>
                  <a:pt x="53" y="36"/>
                  <a:pt x="52" y="35"/>
                  <a:pt x="52" y="34"/>
                </a:cubicBezTo>
                <a:cubicBezTo>
                  <a:pt x="52" y="18"/>
                  <a:pt x="52" y="18"/>
                  <a:pt x="52" y="18"/>
                </a:cubicBezTo>
                <a:cubicBezTo>
                  <a:pt x="52" y="17"/>
                  <a:pt x="53" y="16"/>
                  <a:pt x="54" y="16"/>
                </a:cubicBezTo>
                <a:cubicBezTo>
                  <a:pt x="70" y="16"/>
                  <a:pt x="70" y="16"/>
                  <a:pt x="70" y="16"/>
                </a:cubicBezTo>
                <a:cubicBezTo>
                  <a:pt x="71" y="16"/>
                  <a:pt x="72" y="17"/>
                  <a:pt x="72" y="18"/>
                </a:cubicBezTo>
                <a:lnTo>
                  <a:pt x="72" y="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TextBox 6">
            <a:extLst>
              <a:ext uri="{FF2B5EF4-FFF2-40B4-BE49-F238E27FC236}">
                <a16:creationId xmlns:a16="http://schemas.microsoft.com/office/drawing/2014/main" id="{E608F5DA-BA2F-90C2-5B10-BF4BF6088059}"/>
              </a:ext>
            </a:extLst>
          </p:cNvPr>
          <p:cNvSpPr txBox="1"/>
          <p:nvPr/>
        </p:nvSpPr>
        <p:spPr>
          <a:xfrm>
            <a:off x="4134402" y="3429000"/>
            <a:ext cx="6468486" cy="1200329"/>
          </a:xfrm>
          <a:prstGeom prst="rect">
            <a:avLst/>
          </a:prstGeom>
          <a:noFill/>
        </p:spPr>
        <p:txBody>
          <a:bodyPr wrap="square" rtlCol="0">
            <a:spAutoFit/>
          </a:bodyPr>
          <a:lstStyle/>
          <a:p>
            <a:r>
              <a:rPr lang="en-US" sz="2400" i="1" dirty="0">
                <a:solidFill>
                  <a:schemeClr val="tx1">
                    <a:lumMod val="50000"/>
                    <a:lumOff val="50000"/>
                  </a:schemeClr>
                </a:solidFill>
              </a:rPr>
              <a:t>Thank you for your time and attention. If you have any questions or would like to explore the application further, please feel free to reach out.</a:t>
            </a:r>
            <a:endParaRPr lang="en-IN" sz="2400" i="1" dirty="0">
              <a:solidFill>
                <a:schemeClr val="tx1">
                  <a:lumMod val="50000"/>
                  <a:lumOff val="50000"/>
                </a:schemeClr>
              </a:solidFill>
            </a:endParaRPr>
          </a:p>
        </p:txBody>
      </p:sp>
    </p:spTree>
    <p:extLst>
      <p:ext uri="{BB962C8B-B14F-4D97-AF65-F5344CB8AC3E}">
        <p14:creationId xmlns:p14="http://schemas.microsoft.com/office/powerpoint/2010/main" val="3274855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F09AA-E9F1-21AA-DDD3-EE0A0C41A368}"/>
              </a:ext>
            </a:extLst>
          </p:cNvPr>
          <p:cNvSpPr>
            <a:spLocks noGrp="1"/>
          </p:cNvSpPr>
          <p:nvPr>
            <p:ph type="title"/>
          </p:nvPr>
        </p:nvSpPr>
        <p:spPr>
          <a:xfrm>
            <a:off x="646915" y="365125"/>
            <a:ext cx="10898171" cy="832079"/>
          </a:xfrm>
        </p:spPr>
        <p:txBody>
          <a:bodyPr/>
          <a:lstStyle/>
          <a:p>
            <a:r>
              <a:rPr lang="en-ID" dirty="0"/>
              <a:t>Introduction and Objectives</a:t>
            </a:r>
          </a:p>
        </p:txBody>
      </p:sp>
      <p:sp>
        <p:nvSpPr>
          <p:cNvPr id="7" name="Freeform: Shape 6">
            <a:extLst>
              <a:ext uri="{FF2B5EF4-FFF2-40B4-BE49-F238E27FC236}">
                <a16:creationId xmlns:a16="http://schemas.microsoft.com/office/drawing/2014/main" id="{BD878423-55F3-1C6A-EE5F-882D04DA0309}"/>
              </a:ext>
            </a:extLst>
          </p:cNvPr>
          <p:cNvSpPr/>
          <p:nvPr/>
        </p:nvSpPr>
        <p:spPr>
          <a:xfrm>
            <a:off x="8721492" y="0"/>
            <a:ext cx="3470508" cy="2073848"/>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Slide Number Placeholder 1">
            <a:extLst>
              <a:ext uri="{FF2B5EF4-FFF2-40B4-BE49-F238E27FC236}">
                <a16:creationId xmlns:a16="http://schemas.microsoft.com/office/drawing/2014/main" id="{9E497813-5545-4A31-03EE-C8E7B0D53D2D}"/>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3</a:t>
            </a:fld>
            <a:endParaRPr lang="en-ID"/>
          </a:p>
        </p:txBody>
      </p:sp>
      <p:sp>
        <p:nvSpPr>
          <p:cNvPr id="10" name="Rectangle: Rounded Corners 9">
            <a:extLst>
              <a:ext uri="{FF2B5EF4-FFF2-40B4-BE49-F238E27FC236}">
                <a16:creationId xmlns:a16="http://schemas.microsoft.com/office/drawing/2014/main" id="{71FC66FF-BE56-64DB-7A07-C4EBB5FEB117}"/>
              </a:ext>
            </a:extLst>
          </p:cNvPr>
          <p:cNvSpPr/>
          <p:nvPr/>
        </p:nvSpPr>
        <p:spPr>
          <a:xfrm>
            <a:off x="646915" y="1435328"/>
            <a:ext cx="3470508" cy="4546371"/>
          </a:xfrm>
          <a:prstGeom prst="roundRect">
            <a:avLst>
              <a:gd name="adj" fmla="val 825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0B769B69-2DE9-C8BC-7931-C1EDF7FD728A}"/>
              </a:ext>
            </a:extLst>
          </p:cNvPr>
          <p:cNvSpPr txBox="1"/>
          <p:nvPr/>
        </p:nvSpPr>
        <p:spPr>
          <a:xfrm>
            <a:off x="809391" y="2278173"/>
            <a:ext cx="3124434" cy="2862322"/>
          </a:xfrm>
          <a:prstGeom prst="rect">
            <a:avLst/>
          </a:prstGeom>
          <a:noFill/>
        </p:spPr>
        <p:txBody>
          <a:bodyPr wrap="square" lIns="0">
            <a:spAutoFit/>
          </a:bodyPr>
          <a:lstStyle/>
          <a:p>
            <a:pPr>
              <a:spcBef>
                <a:spcPts val="600"/>
              </a:spcBef>
            </a:pPr>
            <a:r>
              <a:rPr lang="en-ID" b="1" i="0" dirty="0">
                <a:solidFill>
                  <a:schemeClr val="bg1"/>
                </a:solidFill>
                <a:effectLst/>
                <a:latin typeface="Segoe UI Semibold" panose="020B0702040204020203" pitchFamily="34" charset="0"/>
                <a:cs typeface="Segoe UI Semibold" panose="020B0702040204020203" pitchFamily="34" charset="0"/>
              </a:rPr>
              <a:t>Invoice management is  a critical aspect of any business’s financial operations.</a:t>
            </a:r>
            <a:r>
              <a:rPr lang="en-ID" b="1" dirty="0">
                <a:solidFill>
                  <a:schemeClr val="bg1"/>
                </a:solidFill>
                <a:latin typeface="Segoe UI Semibold" panose="020B0702040204020203" pitchFamily="34" charset="0"/>
                <a:cs typeface="Segoe UI Semibold" panose="020B0702040204020203" pitchFamily="34" charset="0"/>
              </a:rPr>
              <a:t> AI enabled B2B is an advanced software solutions that leverages the power of AI to streamline and optimize the entire invoicing workflow for the B2B transactions.</a:t>
            </a:r>
          </a:p>
        </p:txBody>
      </p:sp>
      <p:sp>
        <p:nvSpPr>
          <p:cNvPr id="15" name="Rectangle: Rounded Corners 14">
            <a:extLst>
              <a:ext uri="{FF2B5EF4-FFF2-40B4-BE49-F238E27FC236}">
                <a16:creationId xmlns:a16="http://schemas.microsoft.com/office/drawing/2014/main" id="{D6D474F0-25D0-F742-4137-F65903F35DAF}"/>
              </a:ext>
            </a:extLst>
          </p:cNvPr>
          <p:cNvSpPr/>
          <p:nvPr/>
        </p:nvSpPr>
        <p:spPr>
          <a:xfrm rot="10800000" flipV="1">
            <a:off x="1159294" y="5853466"/>
            <a:ext cx="1092200" cy="256468"/>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Freeform 5">
            <a:extLst>
              <a:ext uri="{FF2B5EF4-FFF2-40B4-BE49-F238E27FC236}">
                <a16:creationId xmlns:a16="http://schemas.microsoft.com/office/drawing/2014/main" id="{2DE1DEC9-A140-53F2-C6ED-DEA6CB4ACD03}"/>
              </a:ext>
            </a:extLst>
          </p:cNvPr>
          <p:cNvSpPr>
            <a:spLocks noEditPoints="1"/>
          </p:cNvSpPr>
          <p:nvPr/>
        </p:nvSpPr>
        <p:spPr bwMode="auto">
          <a:xfrm>
            <a:off x="809391" y="1511241"/>
            <a:ext cx="526490" cy="528809"/>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66 w 96"/>
              <a:gd name="T11" fmla="*/ 30 h 96"/>
              <a:gd name="T12" fmla="*/ 76 w 96"/>
              <a:gd name="T13" fmla="*/ 40 h 96"/>
              <a:gd name="T14" fmla="*/ 74 w 96"/>
              <a:gd name="T15" fmla="*/ 42 h 96"/>
              <a:gd name="T16" fmla="*/ 72 w 96"/>
              <a:gd name="T17" fmla="*/ 40 h 96"/>
              <a:gd name="T18" fmla="*/ 66 w 96"/>
              <a:gd name="T19" fmla="*/ 34 h 96"/>
              <a:gd name="T20" fmla="*/ 60 w 96"/>
              <a:gd name="T21" fmla="*/ 40 h 96"/>
              <a:gd name="T22" fmla="*/ 58 w 96"/>
              <a:gd name="T23" fmla="*/ 42 h 96"/>
              <a:gd name="T24" fmla="*/ 56 w 96"/>
              <a:gd name="T25" fmla="*/ 40 h 96"/>
              <a:gd name="T26" fmla="*/ 66 w 96"/>
              <a:gd name="T27" fmla="*/ 30 h 96"/>
              <a:gd name="T28" fmla="*/ 30 w 96"/>
              <a:gd name="T29" fmla="*/ 30 h 96"/>
              <a:gd name="T30" fmla="*/ 40 w 96"/>
              <a:gd name="T31" fmla="*/ 40 h 96"/>
              <a:gd name="T32" fmla="*/ 38 w 96"/>
              <a:gd name="T33" fmla="*/ 42 h 96"/>
              <a:gd name="T34" fmla="*/ 36 w 96"/>
              <a:gd name="T35" fmla="*/ 40 h 96"/>
              <a:gd name="T36" fmla="*/ 30 w 96"/>
              <a:gd name="T37" fmla="*/ 34 h 96"/>
              <a:gd name="T38" fmla="*/ 24 w 96"/>
              <a:gd name="T39" fmla="*/ 40 h 96"/>
              <a:gd name="T40" fmla="*/ 22 w 96"/>
              <a:gd name="T41" fmla="*/ 42 h 96"/>
              <a:gd name="T42" fmla="*/ 20 w 96"/>
              <a:gd name="T43" fmla="*/ 40 h 96"/>
              <a:gd name="T44" fmla="*/ 30 w 96"/>
              <a:gd name="T45" fmla="*/ 30 h 96"/>
              <a:gd name="T46" fmla="*/ 48 w 96"/>
              <a:gd name="T47" fmla="*/ 84 h 96"/>
              <a:gd name="T48" fmla="*/ 16 w 96"/>
              <a:gd name="T49" fmla="*/ 52 h 96"/>
              <a:gd name="T50" fmla="*/ 18 w 96"/>
              <a:gd name="T51" fmla="*/ 50 h 96"/>
              <a:gd name="T52" fmla="*/ 20 w 96"/>
              <a:gd name="T53" fmla="*/ 52 h 96"/>
              <a:gd name="T54" fmla="*/ 48 w 96"/>
              <a:gd name="T55" fmla="*/ 80 h 96"/>
              <a:gd name="T56" fmla="*/ 76 w 96"/>
              <a:gd name="T57" fmla="*/ 52 h 96"/>
              <a:gd name="T58" fmla="*/ 78 w 96"/>
              <a:gd name="T59" fmla="*/ 50 h 96"/>
              <a:gd name="T60" fmla="*/ 80 w 96"/>
              <a:gd name="T61" fmla="*/ 52 h 96"/>
              <a:gd name="T62" fmla="*/ 48 w 96"/>
              <a:gd name="T63"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66" y="30"/>
                </a:moveTo>
                <a:cubicBezTo>
                  <a:pt x="72" y="30"/>
                  <a:pt x="76" y="34"/>
                  <a:pt x="76" y="40"/>
                </a:cubicBezTo>
                <a:cubicBezTo>
                  <a:pt x="76" y="41"/>
                  <a:pt x="75" y="42"/>
                  <a:pt x="74" y="42"/>
                </a:cubicBezTo>
                <a:cubicBezTo>
                  <a:pt x="73" y="42"/>
                  <a:pt x="72" y="41"/>
                  <a:pt x="72" y="40"/>
                </a:cubicBezTo>
                <a:cubicBezTo>
                  <a:pt x="72" y="37"/>
                  <a:pt x="69" y="34"/>
                  <a:pt x="66" y="34"/>
                </a:cubicBezTo>
                <a:cubicBezTo>
                  <a:pt x="63" y="34"/>
                  <a:pt x="60" y="37"/>
                  <a:pt x="60" y="40"/>
                </a:cubicBezTo>
                <a:cubicBezTo>
                  <a:pt x="60" y="41"/>
                  <a:pt x="59" y="42"/>
                  <a:pt x="58" y="42"/>
                </a:cubicBezTo>
                <a:cubicBezTo>
                  <a:pt x="57" y="42"/>
                  <a:pt x="56" y="41"/>
                  <a:pt x="56" y="40"/>
                </a:cubicBezTo>
                <a:cubicBezTo>
                  <a:pt x="56" y="34"/>
                  <a:pt x="60" y="30"/>
                  <a:pt x="66" y="30"/>
                </a:cubicBezTo>
                <a:close/>
                <a:moveTo>
                  <a:pt x="30" y="30"/>
                </a:moveTo>
                <a:cubicBezTo>
                  <a:pt x="36" y="30"/>
                  <a:pt x="40" y="34"/>
                  <a:pt x="40" y="40"/>
                </a:cubicBezTo>
                <a:cubicBezTo>
                  <a:pt x="40" y="41"/>
                  <a:pt x="39" y="42"/>
                  <a:pt x="38" y="42"/>
                </a:cubicBezTo>
                <a:cubicBezTo>
                  <a:pt x="37" y="42"/>
                  <a:pt x="36" y="41"/>
                  <a:pt x="36" y="40"/>
                </a:cubicBezTo>
                <a:cubicBezTo>
                  <a:pt x="36" y="37"/>
                  <a:pt x="33" y="34"/>
                  <a:pt x="30" y="34"/>
                </a:cubicBezTo>
                <a:cubicBezTo>
                  <a:pt x="27" y="34"/>
                  <a:pt x="24" y="37"/>
                  <a:pt x="24" y="40"/>
                </a:cubicBezTo>
                <a:cubicBezTo>
                  <a:pt x="24" y="41"/>
                  <a:pt x="23" y="42"/>
                  <a:pt x="22" y="42"/>
                </a:cubicBezTo>
                <a:cubicBezTo>
                  <a:pt x="21" y="42"/>
                  <a:pt x="20" y="41"/>
                  <a:pt x="20" y="40"/>
                </a:cubicBezTo>
                <a:cubicBezTo>
                  <a:pt x="20" y="34"/>
                  <a:pt x="24" y="30"/>
                  <a:pt x="30" y="30"/>
                </a:cubicBezTo>
                <a:close/>
                <a:moveTo>
                  <a:pt x="48" y="84"/>
                </a:moveTo>
                <a:cubicBezTo>
                  <a:pt x="30" y="84"/>
                  <a:pt x="16" y="70"/>
                  <a:pt x="16" y="52"/>
                </a:cubicBezTo>
                <a:cubicBezTo>
                  <a:pt x="16" y="51"/>
                  <a:pt x="17" y="50"/>
                  <a:pt x="18" y="50"/>
                </a:cubicBezTo>
                <a:cubicBezTo>
                  <a:pt x="19" y="50"/>
                  <a:pt x="20" y="51"/>
                  <a:pt x="20" y="52"/>
                </a:cubicBezTo>
                <a:cubicBezTo>
                  <a:pt x="20" y="67"/>
                  <a:pt x="33" y="80"/>
                  <a:pt x="48" y="80"/>
                </a:cubicBezTo>
                <a:cubicBezTo>
                  <a:pt x="63" y="80"/>
                  <a:pt x="76" y="67"/>
                  <a:pt x="76" y="52"/>
                </a:cubicBezTo>
                <a:cubicBezTo>
                  <a:pt x="76" y="51"/>
                  <a:pt x="77" y="50"/>
                  <a:pt x="78" y="50"/>
                </a:cubicBezTo>
                <a:cubicBezTo>
                  <a:pt x="79" y="50"/>
                  <a:pt x="80" y="51"/>
                  <a:pt x="80" y="52"/>
                </a:cubicBezTo>
                <a:cubicBezTo>
                  <a:pt x="80" y="70"/>
                  <a:pt x="66" y="84"/>
                  <a:pt x="48" y="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Oval 18">
            <a:extLst>
              <a:ext uri="{FF2B5EF4-FFF2-40B4-BE49-F238E27FC236}">
                <a16:creationId xmlns:a16="http://schemas.microsoft.com/office/drawing/2014/main" id="{DD5C9DF8-00FD-75D3-0437-A87F4AA67503}"/>
              </a:ext>
            </a:extLst>
          </p:cNvPr>
          <p:cNvSpPr/>
          <p:nvPr/>
        </p:nvSpPr>
        <p:spPr>
          <a:xfrm>
            <a:off x="4528764" y="1435328"/>
            <a:ext cx="736600" cy="736600"/>
          </a:xfrm>
          <a:prstGeom prst="ellipse">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5949F842-44D7-2502-8C25-B3F3CC67AA33}"/>
              </a:ext>
            </a:extLst>
          </p:cNvPr>
          <p:cNvSpPr/>
          <p:nvPr/>
        </p:nvSpPr>
        <p:spPr>
          <a:xfrm>
            <a:off x="4528764" y="3975176"/>
            <a:ext cx="736600" cy="736600"/>
          </a:xfrm>
          <a:prstGeom prst="ellipse">
            <a:avLst/>
          </a:prstGeom>
          <a:solidFill>
            <a:srgbClr val="10A95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72E88A19-5C7E-7177-6C98-B5AFC3302A98}"/>
              </a:ext>
            </a:extLst>
          </p:cNvPr>
          <p:cNvSpPr/>
          <p:nvPr/>
        </p:nvSpPr>
        <p:spPr>
          <a:xfrm>
            <a:off x="4528764" y="2705252"/>
            <a:ext cx="736600" cy="736600"/>
          </a:xfrm>
          <a:prstGeom prst="ellipse">
            <a:avLst/>
          </a:prstGeom>
          <a:solidFill>
            <a:srgbClr val="FC664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F2FEE7BF-1982-F969-247C-BB4CA0921081}"/>
              </a:ext>
            </a:extLst>
          </p:cNvPr>
          <p:cNvSpPr/>
          <p:nvPr/>
        </p:nvSpPr>
        <p:spPr>
          <a:xfrm>
            <a:off x="4528764" y="5245099"/>
            <a:ext cx="736600" cy="736600"/>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4" name="Straight Connector 23">
            <a:extLst>
              <a:ext uri="{FF2B5EF4-FFF2-40B4-BE49-F238E27FC236}">
                <a16:creationId xmlns:a16="http://schemas.microsoft.com/office/drawing/2014/main" id="{16E0A75C-03BF-0169-B35D-540F5BCFACFB}"/>
              </a:ext>
            </a:extLst>
          </p:cNvPr>
          <p:cNvCxnSpPr>
            <a:cxnSpLocks/>
          </p:cNvCxnSpPr>
          <p:nvPr/>
        </p:nvCxnSpPr>
        <p:spPr>
          <a:xfrm>
            <a:off x="5600700" y="2438591"/>
            <a:ext cx="5634182" cy="0"/>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5AED4CA-F198-30BF-B0AE-DEE2E9DEBD53}"/>
              </a:ext>
            </a:extLst>
          </p:cNvPr>
          <p:cNvSpPr txBox="1"/>
          <p:nvPr/>
        </p:nvSpPr>
        <p:spPr>
          <a:xfrm flipH="1">
            <a:off x="5600700" y="1398801"/>
            <a:ext cx="6096000" cy="830997"/>
          </a:xfrm>
          <a:prstGeom prst="rect">
            <a:avLst/>
          </a:prstGeom>
          <a:noFill/>
        </p:spPr>
        <p:txBody>
          <a:bodyPr wrap="square" lIns="0">
            <a:spAutoFit/>
          </a:bodyPr>
          <a:lstStyle/>
          <a:p>
            <a:r>
              <a:rPr lang="en-ID" sz="1600" b="1" i="0" dirty="0">
                <a:effectLst/>
                <a:latin typeface="Segoe UI" panose="020B0502040204020203" pitchFamily="34" charset="0"/>
                <a:cs typeface="Segoe UI" panose="020B0502040204020203" pitchFamily="34" charset="0"/>
              </a:rPr>
              <a:t>Automate Data Extraction</a:t>
            </a:r>
            <a:r>
              <a:rPr lang="en-ID" sz="1600" i="0" dirty="0">
                <a:effectLst/>
                <a:latin typeface="Segoe UI" panose="020B0502040204020203" pitchFamily="34" charset="0"/>
                <a:cs typeface="Segoe UI" panose="020B0502040204020203" pitchFamily="34" charset="0"/>
              </a:rPr>
              <a:t>: To automate the extraction of relevant</a:t>
            </a:r>
          </a:p>
          <a:p>
            <a:r>
              <a:rPr lang="en-ID" sz="1600" dirty="0">
                <a:latin typeface="Segoe UI" panose="020B0502040204020203" pitchFamily="34" charset="0"/>
                <a:cs typeface="Segoe UI" panose="020B0502040204020203" pitchFamily="34" charset="0"/>
              </a:rPr>
              <a:t>Data from invoices using AI technologies and reducing manual data entry efforts.</a:t>
            </a:r>
            <a:r>
              <a:rPr lang="en-ID" sz="1600" i="0" dirty="0">
                <a:effectLst/>
                <a:latin typeface="Segoe UI" panose="020B0502040204020203" pitchFamily="34" charset="0"/>
                <a:cs typeface="Segoe UI" panose="020B0502040204020203" pitchFamily="34" charset="0"/>
              </a:rPr>
              <a:t> </a:t>
            </a:r>
            <a:endParaRPr lang="en-ID" sz="1600" dirty="0">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F5304BF8-08F6-9CE6-7E46-8C4F041F3C67}"/>
              </a:ext>
            </a:extLst>
          </p:cNvPr>
          <p:cNvSpPr txBox="1"/>
          <p:nvPr/>
        </p:nvSpPr>
        <p:spPr>
          <a:xfrm flipH="1">
            <a:off x="5600700" y="2665885"/>
            <a:ext cx="6096000" cy="830997"/>
          </a:xfrm>
          <a:prstGeom prst="rect">
            <a:avLst/>
          </a:prstGeom>
          <a:noFill/>
        </p:spPr>
        <p:txBody>
          <a:bodyPr wrap="square" lIns="0">
            <a:spAutoFit/>
          </a:bodyPr>
          <a:lstStyle/>
          <a:p>
            <a:r>
              <a:rPr lang="en-ID" sz="1600" b="1" i="0" dirty="0">
                <a:effectLst/>
                <a:latin typeface="Segoe UI" panose="020B0502040204020203" pitchFamily="34" charset="0"/>
                <a:cs typeface="Segoe UI" panose="020B0502040204020203" pitchFamily="34" charset="0"/>
              </a:rPr>
              <a:t>Streamline Invoic</a:t>
            </a:r>
            <a:r>
              <a:rPr lang="en-ID" sz="1600" b="1" dirty="0">
                <a:latin typeface="Segoe UI" panose="020B0502040204020203" pitchFamily="34" charset="0"/>
                <a:cs typeface="Segoe UI" panose="020B0502040204020203" pitchFamily="34" charset="0"/>
              </a:rPr>
              <a:t>e Processing</a:t>
            </a:r>
            <a:r>
              <a:rPr lang="en-ID" sz="1600" dirty="0">
                <a:latin typeface="Segoe UI" panose="020B0502040204020203" pitchFamily="34" charset="0"/>
                <a:cs typeface="Segoe UI" panose="020B0502040204020203" pitchFamily="34" charset="0"/>
              </a:rPr>
              <a:t>: To  optimize the end-to-end invoice processing workflow, minimizing delays and errors in approvals and payments.</a:t>
            </a:r>
          </a:p>
        </p:txBody>
      </p:sp>
      <p:sp>
        <p:nvSpPr>
          <p:cNvPr id="29" name="TextBox 28">
            <a:extLst>
              <a:ext uri="{FF2B5EF4-FFF2-40B4-BE49-F238E27FC236}">
                <a16:creationId xmlns:a16="http://schemas.microsoft.com/office/drawing/2014/main" id="{E16923CB-C709-5B9A-D571-33D7E1FFD127}"/>
              </a:ext>
            </a:extLst>
          </p:cNvPr>
          <p:cNvSpPr txBox="1"/>
          <p:nvPr/>
        </p:nvSpPr>
        <p:spPr>
          <a:xfrm flipH="1">
            <a:off x="5600700" y="3919062"/>
            <a:ext cx="6096000" cy="830997"/>
          </a:xfrm>
          <a:prstGeom prst="rect">
            <a:avLst/>
          </a:prstGeom>
          <a:noFill/>
        </p:spPr>
        <p:txBody>
          <a:bodyPr wrap="square" lIns="0">
            <a:spAutoFit/>
          </a:bodyPr>
          <a:lstStyle/>
          <a:p>
            <a:r>
              <a:rPr lang="en-ID" sz="1600" b="1" i="0" dirty="0">
                <a:effectLst/>
                <a:latin typeface="Segoe UI" panose="020B0502040204020203" pitchFamily="34" charset="0"/>
                <a:cs typeface="Segoe UI" panose="020B0502040204020203" pitchFamily="34" charset="0"/>
              </a:rPr>
              <a:t>Enhance Accuracy and Efficiency</a:t>
            </a:r>
            <a:r>
              <a:rPr lang="en-ID" sz="1600" i="0" dirty="0">
                <a:effectLst/>
                <a:latin typeface="Segoe UI" panose="020B0502040204020203" pitchFamily="34" charset="0"/>
                <a:cs typeface="Segoe UI" panose="020B0502040204020203" pitchFamily="34" charset="0"/>
              </a:rPr>
              <a:t>: To improve the accuracy of data processing and reduce human errors, leading to more efficient and reliable invoice management. </a:t>
            </a:r>
            <a:endParaRPr lang="en-ID" sz="1600" dirty="0">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600026F7-F5A1-9C28-C365-115CA5F8E7EC}"/>
              </a:ext>
            </a:extLst>
          </p:cNvPr>
          <p:cNvSpPr txBox="1"/>
          <p:nvPr/>
        </p:nvSpPr>
        <p:spPr>
          <a:xfrm flipH="1">
            <a:off x="5600700" y="5197900"/>
            <a:ext cx="6096000" cy="830997"/>
          </a:xfrm>
          <a:prstGeom prst="rect">
            <a:avLst/>
          </a:prstGeom>
          <a:noFill/>
        </p:spPr>
        <p:txBody>
          <a:bodyPr wrap="square" lIns="0">
            <a:spAutoFit/>
          </a:bodyPr>
          <a:lstStyle/>
          <a:p>
            <a:r>
              <a:rPr lang="en-ID" sz="1600" b="1" i="0" dirty="0">
                <a:effectLst/>
                <a:latin typeface="Segoe UI" panose="020B0502040204020203" pitchFamily="34" charset="0"/>
                <a:cs typeface="Segoe UI" panose="020B0502040204020203" pitchFamily="34" charset="0"/>
              </a:rPr>
              <a:t>Optimize the Cash Flow Management</a:t>
            </a:r>
            <a:r>
              <a:rPr lang="en-ID" sz="1600" i="0" dirty="0">
                <a:effectLst/>
                <a:latin typeface="Segoe UI" panose="020B0502040204020203" pitchFamily="34" charset="0"/>
                <a:cs typeface="Segoe UI" panose="020B0502040204020203" pitchFamily="34" charset="0"/>
              </a:rPr>
              <a:t>: To expedite invoice processing, improving cash flow management and financial planning for businesses.</a:t>
            </a:r>
            <a:endParaRPr lang="en-ID" sz="1600" dirty="0">
              <a:latin typeface="Segoe UI" panose="020B0502040204020203" pitchFamily="34" charset="0"/>
              <a:cs typeface="Segoe UI" panose="020B0502040204020203" pitchFamily="34" charset="0"/>
            </a:endParaRPr>
          </a:p>
        </p:txBody>
      </p:sp>
      <p:cxnSp>
        <p:nvCxnSpPr>
          <p:cNvPr id="31" name="Straight Connector 30">
            <a:extLst>
              <a:ext uri="{FF2B5EF4-FFF2-40B4-BE49-F238E27FC236}">
                <a16:creationId xmlns:a16="http://schemas.microsoft.com/office/drawing/2014/main" id="{F398BEDF-C53A-DFE9-D519-1DC100205EC3}"/>
              </a:ext>
            </a:extLst>
          </p:cNvPr>
          <p:cNvCxnSpPr>
            <a:cxnSpLocks/>
          </p:cNvCxnSpPr>
          <p:nvPr/>
        </p:nvCxnSpPr>
        <p:spPr>
          <a:xfrm>
            <a:off x="5600700" y="3708515"/>
            <a:ext cx="5634182" cy="0"/>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B6E1C1-1B9A-E48F-8A69-FE14A1B0BBD4}"/>
              </a:ext>
            </a:extLst>
          </p:cNvPr>
          <p:cNvCxnSpPr>
            <a:cxnSpLocks/>
          </p:cNvCxnSpPr>
          <p:nvPr/>
        </p:nvCxnSpPr>
        <p:spPr>
          <a:xfrm>
            <a:off x="5600700" y="4978438"/>
            <a:ext cx="5634182" cy="0"/>
          </a:xfrm>
          <a:prstGeom prst="line">
            <a:avLst/>
          </a:prstGeom>
          <a:ln w="19050" cap="rnd">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Freeform 44">
            <a:extLst>
              <a:ext uri="{FF2B5EF4-FFF2-40B4-BE49-F238E27FC236}">
                <a16:creationId xmlns:a16="http://schemas.microsoft.com/office/drawing/2014/main" id="{846D1476-CA67-371A-F4CC-8C985E2189E9}"/>
              </a:ext>
            </a:extLst>
          </p:cNvPr>
          <p:cNvSpPr>
            <a:spLocks/>
          </p:cNvSpPr>
          <p:nvPr/>
        </p:nvSpPr>
        <p:spPr bwMode="auto">
          <a:xfrm>
            <a:off x="4733263" y="5448877"/>
            <a:ext cx="327603" cy="329045"/>
          </a:xfrm>
          <a:custGeom>
            <a:avLst/>
            <a:gdLst>
              <a:gd name="T0" fmla="*/ 1 w 96"/>
              <a:gd name="T1" fmla="*/ 95 h 96"/>
              <a:gd name="T2" fmla="*/ 3 w 96"/>
              <a:gd name="T3" fmla="*/ 95 h 96"/>
              <a:gd name="T4" fmla="*/ 38 w 96"/>
              <a:gd name="T5" fmla="*/ 61 h 96"/>
              <a:gd name="T6" fmla="*/ 55 w 96"/>
              <a:gd name="T7" fmla="*/ 77 h 96"/>
              <a:gd name="T8" fmla="*/ 56 w 96"/>
              <a:gd name="T9" fmla="*/ 78 h 96"/>
              <a:gd name="T10" fmla="*/ 57 w 96"/>
              <a:gd name="T11" fmla="*/ 77 h 96"/>
              <a:gd name="T12" fmla="*/ 63 w 96"/>
              <a:gd name="T13" fmla="*/ 71 h 96"/>
              <a:gd name="T14" fmla="*/ 64 w 96"/>
              <a:gd name="T15" fmla="*/ 70 h 96"/>
              <a:gd name="T16" fmla="*/ 64 w 96"/>
              <a:gd name="T17" fmla="*/ 55 h 96"/>
              <a:gd name="T18" fmla="*/ 82 w 96"/>
              <a:gd name="T19" fmla="*/ 37 h 96"/>
              <a:gd name="T20" fmla="*/ 85 w 96"/>
              <a:gd name="T21" fmla="*/ 39 h 96"/>
              <a:gd name="T22" fmla="*/ 87 w 96"/>
              <a:gd name="T23" fmla="*/ 39 h 96"/>
              <a:gd name="T24" fmla="*/ 95 w 96"/>
              <a:gd name="T25" fmla="*/ 31 h 96"/>
              <a:gd name="T26" fmla="*/ 95 w 96"/>
              <a:gd name="T27" fmla="*/ 29 h 96"/>
              <a:gd name="T28" fmla="*/ 67 w 96"/>
              <a:gd name="T29" fmla="*/ 1 h 96"/>
              <a:gd name="T30" fmla="*/ 65 w 96"/>
              <a:gd name="T31" fmla="*/ 1 h 96"/>
              <a:gd name="T32" fmla="*/ 57 w 96"/>
              <a:gd name="T33" fmla="*/ 9 h 96"/>
              <a:gd name="T34" fmla="*/ 57 w 96"/>
              <a:gd name="T35" fmla="*/ 11 h 96"/>
              <a:gd name="T36" fmla="*/ 59 w 96"/>
              <a:gd name="T37" fmla="*/ 14 h 96"/>
              <a:gd name="T38" fmla="*/ 41 w 96"/>
              <a:gd name="T39" fmla="*/ 32 h 96"/>
              <a:gd name="T40" fmla="*/ 26 w 96"/>
              <a:gd name="T41" fmla="*/ 32 h 96"/>
              <a:gd name="T42" fmla="*/ 25 w 96"/>
              <a:gd name="T43" fmla="*/ 33 h 96"/>
              <a:gd name="T44" fmla="*/ 19 w 96"/>
              <a:gd name="T45" fmla="*/ 39 h 96"/>
              <a:gd name="T46" fmla="*/ 19 w 96"/>
              <a:gd name="T47" fmla="*/ 41 h 96"/>
              <a:gd name="T48" fmla="*/ 35 w 96"/>
              <a:gd name="T49" fmla="*/ 58 h 96"/>
              <a:gd name="T50" fmla="*/ 1 w 96"/>
              <a:gd name="T51" fmla="*/ 93 h 96"/>
              <a:gd name="T52" fmla="*/ 1 w 96"/>
              <a:gd name="T53"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96">
                <a:moveTo>
                  <a:pt x="1" y="95"/>
                </a:moveTo>
                <a:cubicBezTo>
                  <a:pt x="1" y="96"/>
                  <a:pt x="3" y="96"/>
                  <a:pt x="3" y="95"/>
                </a:cubicBezTo>
                <a:cubicBezTo>
                  <a:pt x="38" y="61"/>
                  <a:pt x="38" y="61"/>
                  <a:pt x="38" y="61"/>
                </a:cubicBezTo>
                <a:cubicBezTo>
                  <a:pt x="55" y="77"/>
                  <a:pt x="55" y="77"/>
                  <a:pt x="55" y="77"/>
                </a:cubicBezTo>
                <a:cubicBezTo>
                  <a:pt x="55" y="78"/>
                  <a:pt x="55" y="78"/>
                  <a:pt x="56" y="78"/>
                </a:cubicBezTo>
                <a:cubicBezTo>
                  <a:pt x="57" y="78"/>
                  <a:pt x="57" y="78"/>
                  <a:pt x="57" y="77"/>
                </a:cubicBezTo>
                <a:cubicBezTo>
                  <a:pt x="63" y="71"/>
                  <a:pt x="63" y="71"/>
                  <a:pt x="63" y="71"/>
                </a:cubicBezTo>
                <a:cubicBezTo>
                  <a:pt x="64" y="71"/>
                  <a:pt x="64" y="71"/>
                  <a:pt x="64" y="70"/>
                </a:cubicBezTo>
                <a:cubicBezTo>
                  <a:pt x="64" y="55"/>
                  <a:pt x="64" y="55"/>
                  <a:pt x="64" y="55"/>
                </a:cubicBezTo>
                <a:cubicBezTo>
                  <a:pt x="82" y="37"/>
                  <a:pt x="82" y="37"/>
                  <a:pt x="82" y="37"/>
                </a:cubicBezTo>
                <a:cubicBezTo>
                  <a:pt x="85" y="39"/>
                  <a:pt x="85" y="39"/>
                  <a:pt x="85" y="39"/>
                </a:cubicBezTo>
                <a:cubicBezTo>
                  <a:pt x="85" y="40"/>
                  <a:pt x="87" y="40"/>
                  <a:pt x="87" y="39"/>
                </a:cubicBezTo>
                <a:cubicBezTo>
                  <a:pt x="95" y="31"/>
                  <a:pt x="95" y="31"/>
                  <a:pt x="95" y="31"/>
                </a:cubicBezTo>
                <a:cubicBezTo>
                  <a:pt x="96" y="31"/>
                  <a:pt x="96" y="29"/>
                  <a:pt x="95" y="29"/>
                </a:cubicBezTo>
                <a:cubicBezTo>
                  <a:pt x="67" y="1"/>
                  <a:pt x="67" y="1"/>
                  <a:pt x="67" y="1"/>
                </a:cubicBezTo>
                <a:cubicBezTo>
                  <a:pt x="67" y="0"/>
                  <a:pt x="65" y="0"/>
                  <a:pt x="65" y="1"/>
                </a:cubicBezTo>
                <a:cubicBezTo>
                  <a:pt x="57" y="9"/>
                  <a:pt x="57" y="9"/>
                  <a:pt x="57" y="9"/>
                </a:cubicBezTo>
                <a:cubicBezTo>
                  <a:pt x="56" y="9"/>
                  <a:pt x="56" y="11"/>
                  <a:pt x="57" y="11"/>
                </a:cubicBezTo>
                <a:cubicBezTo>
                  <a:pt x="59" y="14"/>
                  <a:pt x="59" y="14"/>
                  <a:pt x="59" y="14"/>
                </a:cubicBezTo>
                <a:cubicBezTo>
                  <a:pt x="41" y="32"/>
                  <a:pt x="41" y="32"/>
                  <a:pt x="41" y="32"/>
                </a:cubicBezTo>
                <a:cubicBezTo>
                  <a:pt x="26" y="32"/>
                  <a:pt x="26" y="32"/>
                  <a:pt x="26" y="32"/>
                </a:cubicBezTo>
                <a:cubicBezTo>
                  <a:pt x="25" y="32"/>
                  <a:pt x="25" y="32"/>
                  <a:pt x="25" y="33"/>
                </a:cubicBezTo>
                <a:cubicBezTo>
                  <a:pt x="19" y="39"/>
                  <a:pt x="19" y="39"/>
                  <a:pt x="19" y="39"/>
                </a:cubicBezTo>
                <a:cubicBezTo>
                  <a:pt x="18" y="39"/>
                  <a:pt x="18" y="41"/>
                  <a:pt x="19" y="41"/>
                </a:cubicBezTo>
                <a:cubicBezTo>
                  <a:pt x="35" y="58"/>
                  <a:pt x="35" y="58"/>
                  <a:pt x="35" y="58"/>
                </a:cubicBezTo>
                <a:cubicBezTo>
                  <a:pt x="1" y="93"/>
                  <a:pt x="1" y="93"/>
                  <a:pt x="1" y="93"/>
                </a:cubicBezTo>
                <a:cubicBezTo>
                  <a:pt x="0" y="93"/>
                  <a:pt x="0" y="95"/>
                  <a:pt x="1" y="9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4" name="Group 33">
            <a:extLst>
              <a:ext uri="{FF2B5EF4-FFF2-40B4-BE49-F238E27FC236}">
                <a16:creationId xmlns:a16="http://schemas.microsoft.com/office/drawing/2014/main" id="{B17E9EAA-FDFA-45DD-26EA-273DC3D8F81E}"/>
              </a:ext>
            </a:extLst>
          </p:cNvPr>
          <p:cNvGrpSpPr/>
          <p:nvPr/>
        </p:nvGrpSpPr>
        <p:grpSpPr>
          <a:xfrm>
            <a:off x="4733263" y="2921296"/>
            <a:ext cx="327603" cy="304512"/>
            <a:chOff x="6276975" y="3981450"/>
            <a:chExt cx="360363" cy="334963"/>
          </a:xfrm>
          <a:solidFill>
            <a:schemeClr val="bg1"/>
          </a:solidFill>
        </p:grpSpPr>
        <p:sp>
          <p:nvSpPr>
            <p:cNvPr id="35" name="Freeform 98">
              <a:extLst>
                <a:ext uri="{FF2B5EF4-FFF2-40B4-BE49-F238E27FC236}">
                  <a16:creationId xmlns:a16="http://schemas.microsoft.com/office/drawing/2014/main" id="{E9C05ECB-792E-83BD-3A89-208473B9482E}"/>
                </a:ext>
              </a:extLst>
            </p:cNvPr>
            <p:cNvSpPr>
              <a:spLocks noEditPoints="1"/>
            </p:cNvSpPr>
            <p:nvPr/>
          </p:nvSpPr>
          <p:spPr bwMode="auto">
            <a:xfrm>
              <a:off x="6472238" y="3981450"/>
              <a:ext cx="165100" cy="334963"/>
            </a:xfrm>
            <a:custGeom>
              <a:avLst/>
              <a:gdLst>
                <a:gd name="T0" fmla="*/ 14 w 44"/>
                <a:gd name="T1" fmla="*/ 37 h 89"/>
                <a:gd name="T2" fmla="*/ 12 w 44"/>
                <a:gd name="T3" fmla="*/ 39 h 89"/>
                <a:gd name="T4" fmla="*/ 10 w 44"/>
                <a:gd name="T5" fmla="*/ 37 h 89"/>
                <a:gd name="T6" fmla="*/ 0 w 44"/>
                <a:gd name="T7" fmla="*/ 31 h 89"/>
                <a:gd name="T8" fmla="*/ 0 w 44"/>
                <a:gd name="T9" fmla="*/ 67 h 89"/>
                <a:gd name="T10" fmla="*/ 22 w 44"/>
                <a:gd name="T11" fmla="*/ 89 h 89"/>
                <a:gd name="T12" fmla="*/ 44 w 44"/>
                <a:gd name="T13" fmla="*/ 67 h 89"/>
                <a:gd name="T14" fmla="*/ 40 w 44"/>
                <a:gd name="T15" fmla="*/ 54 h 89"/>
                <a:gd name="T16" fmla="*/ 28 w 44"/>
                <a:gd name="T17" fmla="*/ 26 h 89"/>
                <a:gd name="T18" fmla="*/ 27 w 44"/>
                <a:gd name="T19" fmla="*/ 26 h 89"/>
                <a:gd name="T20" fmla="*/ 22 w 44"/>
                <a:gd name="T21" fmla="*/ 20 h 89"/>
                <a:gd name="T22" fmla="*/ 16 w 44"/>
                <a:gd name="T23" fmla="*/ 5 h 89"/>
                <a:gd name="T24" fmla="*/ 15 w 44"/>
                <a:gd name="T25" fmla="*/ 4 h 89"/>
                <a:gd name="T26" fmla="*/ 1 w 44"/>
                <a:gd name="T27" fmla="*/ 4 h 89"/>
                <a:gd name="T28" fmla="*/ 0 w 44"/>
                <a:gd name="T29" fmla="*/ 5 h 89"/>
                <a:gd name="T30" fmla="*/ 0 w 44"/>
                <a:gd name="T31" fmla="*/ 27 h 89"/>
                <a:gd name="T32" fmla="*/ 14 w 44"/>
                <a:gd name="T33" fmla="*/ 3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14" y="37"/>
                  </a:moveTo>
                  <a:cubicBezTo>
                    <a:pt x="14" y="38"/>
                    <a:pt x="13" y="39"/>
                    <a:pt x="12" y="39"/>
                  </a:cubicBezTo>
                  <a:cubicBezTo>
                    <a:pt x="11" y="39"/>
                    <a:pt x="10" y="38"/>
                    <a:pt x="10" y="37"/>
                  </a:cubicBezTo>
                  <a:cubicBezTo>
                    <a:pt x="10" y="35"/>
                    <a:pt x="6" y="32"/>
                    <a:pt x="0" y="31"/>
                  </a:cubicBezTo>
                  <a:cubicBezTo>
                    <a:pt x="0" y="67"/>
                    <a:pt x="0" y="67"/>
                    <a:pt x="0" y="67"/>
                  </a:cubicBezTo>
                  <a:cubicBezTo>
                    <a:pt x="0" y="79"/>
                    <a:pt x="10" y="89"/>
                    <a:pt x="22" y="89"/>
                  </a:cubicBezTo>
                  <a:cubicBezTo>
                    <a:pt x="34" y="89"/>
                    <a:pt x="44" y="79"/>
                    <a:pt x="44" y="67"/>
                  </a:cubicBezTo>
                  <a:cubicBezTo>
                    <a:pt x="44" y="62"/>
                    <a:pt x="42" y="58"/>
                    <a:pt x="40" y="54"/>
                  </a:cubicBezTo>
                  <a:cubicBezTo>
                    <a:pt x="28" y="26"/>
                    <a:pt x="28" y="26"/>
                    <a:pt x="28" y="26"/>
                  </a:cubicBezTo>
                  <a:cubicBezTo>
                    <a:pt x="28" y="26"/>
                    <a:pt x="28" y="26"/>
                    <a:pt x="27" y="26"/>
                  </a:cubicBezTo>
                  <a:cubicBezTo>
                    <a:pt x="22" y="20"/>
                    <a:pt x="22" y="20"/>
                    <a:pt x="22" y="20"/>
                  </a:cubicBezTo>
                  <a:cubicBezTo>
                    <a:pt x="16" y="5"/>
                    <a:pt x="16" y="5"/>
                    <a:pt x="16" y="5"/>
                  </a:cubicBezTo>
                  <a:cubicBezTo>
                    <a:pt x="16" y="4"/>
                    <a:pt x="16" y="4"/>
                    <a:pt x="15" y="4"/>
                  </a:cubicBezTo>
                  <a:cubicBezTo>
                    <a:pt x="12" y="0"/>
                    <a:pt x="4" y="0"/>
                    <a:pt x="1" y="4"/>
                  </a:cubicBezTo>
                  <a:cubicBezTo>
                    <a:pt x="0" y="4"/>
                    <a:pt x="0" y="5"/>
                    <a:pt x="0" y="5"/>
                  </a:cubicBezTo>
                  <a:cubicBezTo>
                    <a:pt x="0" y="27"/>
                    <a:pt x="0" y="27"/>
                    <a:pt x="0" y="27"/>
                  </a:cubicBezTo>
                  <a:cubicBezTo>
                    <a:pt x="8" y="28"/>
                    <a:pt x="14" y="32"/>
                    <a:pt x="14" y="3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99">
              <a:extLst>
                <a:ext uri="{FF2B5EF4-FFF2-40B4-BE49-F238E27FC236}">
                  <a16:creationId xmlns:a16="http://schemas.microsoft.com/office/drawing/2014/main" id="{FE459B18-0AF5-65D3-51B4-02124010CDFF}"/>
                </a:ext>
              </a:extLst>
            </p:cNvPr>
            <p:cNvSpPr>
              <a:spLocks noEditPoints="1"/>
            </p:cNvSpPr>
            <p:nvPr/>
          </p:nvSpPr>
          <p:spPr bwMode="auto">
            <a:xfrm>
              <a:off x="6276975" y="3981450"/>
              <a:ext cx="165100" cy="334963"/>
            </a:xfrm>
            <a:custGeom>
              <a:avLst/>
              <a:gdLst>
                <a:gd name="T0" fmla="*/ 0 w 44"/>
                <a:gd name="T1" fmla="*/ 67 h 89"/>
                <a:gd name="T2" fmla="*/ 22 w 44"/>
                <a:gd name="T3" fmla="*/ 89 h 89"/>
                <a:gd name="T4" fmla="*/ 44 w 44"/>
                <a:gd name="T5" fmla="*/ 67 h 89"/>
                <a:gd name="T6" fmla="*/ 44 w 44"/>
                <a:gd name="T7" fmla="*/ 31 h 89"/>
                <a:gd name="T8" fmla="*/ 34 w 44"/>
                <a:gd name="T9" fmla="*/ 37 h 89"/>
                <a:gd name="T10" fmla="*/ 32 w 44"/>
                <a:gd name="T11" fmla="*/ 39 h 89"/>
                <a:gd name="T12" fmla="*/ 30 w 44"/>
                <a:gd name="T13" fmla="*/ 37 h 89"/>
                <a:gd name="T14" fmla="*/ 44 w 44"/>
                <a:gd name="T15" fmla="*/ 27 h 89"/>
                <a:gd name="T16" fmla="*/ 44 w 44"/>
                <a:gd name="T17" fmla="*/ 5 h 89"/>
                <a:gd name="T18" fmla="*/ 43 w 44"/>
                <a:gd name="T19" fmla="*/ 4 h 89"/>
                <a:gd name="T20" fmla="*/ 29 w 44"/>
                <a:gd name="T21" fmla="*/ 4 h 89"/>
                <a:gd name="T22" fmla="*/ 28 w 44"/>
                <a:gd name="T23" fmla="*/ 4 h 89"/>
                <a:gd name="T24" fmla="*/ 22 w 44"/>
                <a:gd name="T25" fmla="*/ 20 h 89"/>
                <a:gd name="T26" fmla="*/ 17 w 44"/>
                <a:gd name="T27" fmla="*/ 26 h 89"/>
                <a:gd name="T28" fmla="*/ 16 w 44"/>
                <a:gd name="T29" fmla="*/ 26 h 89"/>
                <a:gd name="T30" fmla="*/ 4 w 44"/>
                <a:gd name="T31" fmla="*/ 54 h 89"/>
                <a:gd name="T32" fmla="*/ 0 w 44"/>
                <a:gd name="T33" fmla="*/ 6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0" y="67"/>
                  </a:moveTo>
                  <a:cubicBezTo>
                    <a:pt x="0" y="79"/>
                    <a:pt x="10" y="89"/>
                    <a:pt x="22" y="89"/>
                  </a:cubicBezTo>
                  <a:cubicBezTo>
                    <a:pt x="34" y="89"/>
                    <a:pt x="44" y="79"/>
                    <a:pt x="44" y="67"/>
                  </a:cubicBezTo>
                  <a:cubicBezTo>
                    <a:pt x="44" y="31"/>
                    <a:pt x="44" y="31"/>
                    <a:pt x="44" y="31"/>
                  </a:cubicBezTo>
                  <a:cubicBezTo>
                    <a:pt x="38" y="32"/>
                    <a:pt x="34" y="35"/>
                    <a:pt x="34" y="37"/>
                  </a:cubicBezTo>
                  <a:cubicBezTo>
                    <a:pt x="34" y="38"/>
                    <a:pt x="33" y="39"/>
                    <a:pt x="32" y="39"/>
                  </a:cubicBezTo>
                  <a:cubicBezTo>
                    <a:pt x="31" y="39"/>
                    <a:pt x="30" y="38"/>
                    <a:pt x="30" y="37"/>
                  </a:cubicBezTo>
                  <a:cubicBezTo>
                    <a:pt x="30" y="32"/>
                    <a:pt x="36" y="28"/>
                    <a:pt x="44" y="27"/>
                  </a:cubicBezTo>
                  <a:cubicBezTo>
                    <a:pt x="44" y="5"/>
                    <a:pt x="44" y="5"/>
                    <a:pt x="44" y="5"/>
                  </a:cubicBezTo>
                  <a:cubicBezTo>
                    <a:pt x="44" y="5"/>
                    <a:pt x="44" y="4"/>
                    <a:pt x="43" y="4"/>
                  </a:cubicBezTo>
                  <a:cubicBezTo>
                    <a:pt x="40" y="0"/>
                    <a:pt x="32" y="0"/>
                    <a:pt x="29" y="4"/>
                  </a:cubicBezTo>
                  <a:cubicBezTo>
                    <a:pt x="28" y="4"/>
                    <a:pt x="28" y="4"/>
                    <a:pt x="28" y="4"/>
                  </a:cubicBezTo>
                  <a:cubicBezTo>
                    <a:pt x="22" y="20"/>
                    <a:pt x="22" y="20"/>
                    <a:pt x="22" y="20"/>
                  </a:cubicBezTo>
                  <a:cubicBezTo>
                    <a:pt x="17" y="26"/>
                    <a:pt x="17" y="26"/>
                    <a:pt x="17" y="26"/>
                  </a:cubicBezTo>
                  <a:cubicBezTo>
                    <a:pt x="16" y="26"/>
                    <a:pt x="16" y="26"/>
                    <a:pt x="16" y="26"/>
                  </a:cubicBezTo>
                  <a:cubicBezTo>
                    <a:pt x="4" y="54"/>
                    <a:pt x="4" y="54"/>
                    <a:pt x="4" y="54"/>
                  </a:cubicBezTo>
                  <a:cubicBezTo>
                    <a:pt x="2" y="58"/>
                    <a:pt x="0" y="62"/>
                    <a:pt x="0" y="6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00">
              <a:extLst>
                <a:ext uri="{FF2B5EF4-FFF2-40B4-BE49-F238E27FC236}">
                  <a16:creationId xmlns:a16="http://schemas.microsoft.com/office/drawing/2014/main" id="{22142048-97D3-3D80-1D92-46998093811A}"/>
                </a:ext>
              </a:extLst>
            </p:cNvPr>
            <p:cNvSpPr>
              <a:spLocks/>
            </p:cNvSpPr>
            <p:nvPr/>
          </p:nvSpPr>
          <p:spPr bwMode="auto">
            <a:xfrm>
              <a:off x="6307138"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101">
              <a:extLst>
                <a:ext uri="{FF2B5EF4-FFF2-40B4-BE49-F238E27FC236}">
                  <a16:creationId xmlns:a16="http://schemas.microsoft.com/office/drawing/2014/main" id="{D7B79900-D4D9-CD7A-941D-7BF31694CD70}"/>
                </a:ext>
              </a:extLst>
            </p:cNvPr>
            <p:cNvSpPr>
              <a:spLocks/>
            </p:cNvSpPr>
            <p:nvPr/>
          </p:nvSpPr>
          <p:spPr bwMode="auto">
            <a:xfrm>
              <a:off x="6502400"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9" name="Freeform 7">
            <a:extLst>
              <a:ext uri="{FF2B5EF4-FFF2-40B4-BE49-F238E27FC236}">
                <a16:creationId xmlns:a16="http://schemas.microsoft.com/office/drawing/2014/main" id="{9FBBABE1-2009-C5D5-6A70-195B1035091A}"/>
              </a:ext>
            </a:extLst>
          </p:cNvPr>
          <p:cNvSpPr>
            <a:spLocks noEditPoints="1"/>
          </p:cNvSpPr>
          <p:nvPr/>
        </p:nvSpPr>
        <p:spPr bwMode="auto">
          <a:xfrm>
            <a:off x="4733263" y="4178954"/>
            <a:ext cx="327603" cy="329045"/>
          </a:xfrm>
          <a:custGeom>
            <a:avLst/>
            <a:gdLst>
              <a:gd name="T0" fmla="*/ 94 w 96"/>
              <a:gd name="T1" fmla="*/ 40 h 96"/>
              <a:gd name="T2" fmla="*/ 83 w 96"/>
              <a:gd name="T3" fmla="*/ 40 h 96"/>
              <a:gd name="T4" fmla="*/ 79 w 96"/>
              <a:gd name="T5" fmla="*/ 31 h 96"/>
              <a:gd name="T6" fmla="*/ 88 w 96"/>
              <a:gd name="T7" fmla="*/ 23 h 96"/>
              <a:gd name="T8" fmla="*/ 88 w 96"/>
              <a:gd name="T9" fmla="*/ 21 h 96"/>
              <a:gd name="T10" fmla="*/ 88 w 96"/>
              <a:gd name="T11" fmla="*/ 20 h 96"/>
              <a:gd name="T12" fmla="*/ 76 w 96"/>
              <a:gd name="T13" fmla="*/ 8 h 96"/>
              <a:gd name="T14" fmla="*/ 73 w 96"/>
              <a:gd name="T15" fmla="*/ 8 h 96"/>
              <a:gd name="T16" fmla="*/ 65 w 96"/>
              <a:gd name="T17" fmla="*/ 17 h 96"/>
              <a:gd name="T18" fmla="*/ 56 w 96"/>
              <a:gd name="T19" fmla="*/ 13 h 96"/>
              <a:gd name="T20" fmla="*/ 56 w 96"/>
              <a:gd name="T21" fmla="*/ 2 h 96"/>
              <a:gd name="T22" fmla="*/ 54 w 96"/>
              <a:gd name="T23" fmla="*/ 0 h 96"/>
              <a:gd name="T24" fmla="*/ 42 w 96"/>
              <a:gd name="T25" fmla="*/ 0 h 96"/>
              <a:gd name="T26" fmla="*/ 40 w 96"/>
              <a:gd name="T27" fmla="*/ 2 h 96"/>
              <a:gd name="T28" fmla="*/ 40 w 96"/>
              <a:gd name="T29" fmla="*/ 13 h 96"/>
              <a:gd name="T30" fmla="*/ 31 w 96"/>
              <a:gd name="T31" fmla="*/ 17 h 96"/>
              <a:gd name="T32" fmla="*/ 23 w 96"/>
              <a:gd name="T33" fmla="*/ 8 h 96"/>
              <a:gd name="T34" fmla="*/ 20 w 96"/>
              <a:gd name="T35" fmla="*/ 8 h 96"/>
              <a:gd name="T36" fmla="*/ 8 w 96"/>
              <a:gd name="T37" fmla="*/ 20 h 96"/>
              <a:gd name="T38" fmla="*/ 8 w 96"/>
              <a:gd name="T39" fmla="*/ 23 h 96"/>
              <a:gd name="T40" fmla="*/ 17 w 96"/>
              <a:gd name="T41" fmla="*/ 31 h 96"/>
              <a:gd name="T42" fmla="*/ 13 w 96"/>
              <a:gd name="T43" fmla="*/ 40 h 96"/>
              <a:gd name="T44" fmla="*/ 2 w 96"/>
              <a:gd name="T45" fmla="*/ 40 h 96"/>
              <a:gd name="T46" fmla="*/ 0 w 96"/>
              <a:gd name="T47" fmla="*/ 42 h 96"/>
              <a:gd name="T48" fmla="*/ 0 w 96"/>
              <a:gd name="T49" fmla="*/ 54 h 96"/>
              <a:gd name="T50" fmla="*/ 2 w 96"/>
              <a:gd name="T51" fmla="*/ 56 h 96"/>
              <a:gd name="T52" fmla="*/ 13 w 96"/>
              <a:gd name="T53" fmla="*/ 56 h 96"/>
              <a:gd name="T54" fmla="*/ 17 w 96"/>
              <a:gd name="T55" fmla="*/ 65 h 96"/>
              <a:gd name="T56" fmla="*/ 8 w 96"/>
              <a:gd name="T57" fmla="*/ 73 h 96"/>
              <a:gd name="T58" fmla="*/ 8 w 96"/>
              <a:gd name="T59" fmla="*/ 75 h 96"/>
              <a:gd name="T60" fmla="*/ 8 w 96"/>
              <a:gd name="T61" fmla="*/ 76 h 96"/>
              <a:gd name="T62" fmla="*/ 20 w 96"/>
              <a:gd name="T63" fmla="*/ 88 h 96"/>
              <a:gd name="T64" fmla="*/ 23 w 96"/>
              <a:gd name="T65" fmla="*/ 88 h 96"/>
              <a:gd name="T66" fmla="*/ 31 w 96"/>
              <a:gd name="T67" fmla="*/ 79 h 96"/>
              <a:gd name="T68" fmla="*/ 40 w 96"/>
              <a:gd name="T69" fmla="*/ 83 h 96"/>
              <a:gd name="T70" fmla="*/ 40 w 96"/>
              <a:gd name="T71" fmla="*/ 94 h 96"/>
              <a:gd name="T72" fmla="*/ 42 w 96"/>
              <a:gd name="T73" fmla="*/ 96 h 96"/>
              <a:gd name="T74" fmla="*/ 54 w 96"/>
              <a:gd name="T75" fmla="*/ 96 h 96"/>
              <a:gd name="T76" fmla="*/ 56 w 96"/>
              <a:gd name="T77" fmla="*/ 94 h 96"/>
              <a:gd name="T78" fmla="*/ 56 w 96"/>
              <a:gd name="T79" fmla="*/ 83 h 96"/>
              <a:gd name="T80" fmla="*/ 65 w 96"/>
              <a:gd name="T81" fmla="*/ 79 h 96"/>
              <a:gd name="T82" fmla="*/ 73 w 96"/>
              <a:gd name="T83" fmla="*/ 88 h 96"/>
              <a:gd name="T84" fmla="*/ 76 w 96"/>
              <a:gd name="T85" fmla="*/ 88 h 96"/>
              <a:gd name="T86" fmla="*/ 88 w 96"/>
              <a:gd name="T87" fmla="*/ 76 h 96"/>
              <a:gd name="T88" fmla="*/ 88 w 96"/>
              <a:gd name="T89" fmla="*/ 73 h 96"/>
              <a:gd name="T90" fmla="*/ 79 w 96"/>
              <a:gd name="T91" fmla="*/ 65 h 96"/>
              <a:gd name="T92" fmla="*/ 83 w 96"/>
              <a:gd name="T93" fmla="*/ 56 h 96"/>
              <a:gd name="T94" fmla="*/ 94 w 96"/>
              <a:gd name="T95" fmla="*/ 56 h 96"/>
              <a:gd name="T96" fmla="*/ 96 w 96"/>
              <a:gd name="T97" fmla="*/ 54 h 96"/>
              <a:gd name="T98" fmla="*/ 96 w 96"/>
              <a:gd name="T99" fmla="*/ 42 h 96"/>
              <a:gd name="T100" fmla="*/ 94 w 96"/>
              <a:gd name="T101" fmla="*/ 40 h 96"/>
              <a:gd name="T102" fmla="*/ 48 w 96"/>
              <a:gd name="T103" fmla="*/ 64 h 96"/>
              <a:gd name="T104" fmla="*/ 32 w 96"/>
              <a:gd name="T105" fmla="*/ 48 h 96"/>
              <a:gd name="T106" fmla="*/ 48 w 96"/>
              <a:gd name="T107" fmla="*/ 32 h 96"/>
              <a:gd name="T108" fmla="*/ 64 w 96"/>
              <a:gd name="T109" fmla="*/ 48 h 96"/>
              <a:gd name="T110" fmla="*/ 48 w 96"/>
              <a:gd name="T11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6">
                <a:moveTo>
                  <a:pt x="94" y="40"/>
                </a:moveTo>
                <a:cubicBezTo>
                  <a:pt x="83" y="40"/>
                  <a:pt x="83" y="40"/>
                  <a:pt x="83" y="40"/>
                </a:cubicBezTo>
                <a:cubicBezTo>
                  <a:pt x="82" y="37"/>
                  <a:pt x="81" y="33"/>
                  <a:pt x="79" y="31"/>
                </a:cubicBezTo>
                <a:cubicBezTo>
                  <a:pt x="88" y="23"/>
                  <a:pt x="88" y="23"/>
                  <a:pt x="88" y="23"/>
                </a:cubicBezTo>
                <a:cubicBezTo>
                  <a:pt x="88" y="22"/>
                  <a:pt x="88" y="22"/>
                  <a:pt x="88" y="21"/>
                </a:cubicBezTo>
                <a:cubicBezTo>
                  <a:pt x="88" y="21"/>
                  <a:pt x="88" y="20"/>
                  <a:pt x="88" y="20"/>
                </a:cubicBezTo>
                <a:cubicBezTo>
                  <a:pt x="76" y="8"/>
                  <a:pt x="76" y="8"/>
                  <a:pt x="76" y="8"/>
                </a:cubicBezTo>
                <a:cubicBezTo>
                  <a:pt x="75" y="8"/>
                  <a:pt x="74" y="8"/>
                  <a:pt x="73" y="8"/>
                </a:cubicBezTo>
                <a:cubicBezTo>
                  <a:pt x="65" y="17"/>
                  <a:pt x="65" y="17"/>
                  <a:pt x="65" y="17"/>
                </a:cubicBezTo>
                <a:cubicBezTo>
                  <a:pt x="63" y="15"/>
                  <a:pt x="59" y="14"/>
                  <a:pt x="56" y="13"/>
                </a:cubicBezTo>
                <a:cubicBezTo>
                  <a:pt x="56" y="2"/>
                  <a:pt x="56" y="2"/>
                  <a:pt x="56" y="2"/>
                </a:cubicBezTo>
                <a:cubicBezTo>
                  <a:pt x="56" y="1"/>
                  <a:pt x="55" y="0"/>
                  <a:pt x="54" y="0"/>
                </a:cubicBezTo>
                <a:cubicBezTo>
                  <a:pt x="42" y="0"/>
                  <a:pt x="42" y="0"/>
                  <a:pt x="42" y="0"/>
                </a:cubicBezTo>
                <a:cubicBezTo>
                  <a:pt x="41" y="0"/>
                  <a:pt x="40" y="1"/>
                  <a:pt x="40" y="2"/>
                </a:cubicBezTo>
                <a:cubicBezTo>
                  <a:pt x="40" y="13"/>
                  <a:pt x="40" y="13"/>
                  <a:pt x="40" y="13"/>
                </a:cubicBezTo>
                <a:cubicBezTo>
                  <a:pt x="37" y="14"/>
                  <a:pt x="33" y="15"/>
                  <a:pt x="31" y="17"/>
                </a:cubicBezTo>
                <a:cubicBezTo>
                  <a:pt x="23" y="8"/>
                  <a:pt x="23" y="8"/>
                  <a:pt x="23" y="8"/>
                </a:cubicBezTo>
                <a:cubicBezTo>
                  <a:pt x="22" y="8"/>
                  <a:pt x="20" y="8"/>
                  <a:pt x="20" y="8"/>
                </a:cubicBezTo>
                <a:cubicBezTo>
                  <a:pt x="8" y="20"/>
                  <a:pt x="8" y="20"/>
                  <a:pt x="8" y="20"/>
                </a:cubicBezTo>
                <a:cubicBezTo>
                  <a:pt x="8" y="20"/>
                  <a:pt x="8" y="22"/>
                  <a:pt x="8" y="23"/>
                </a:cubicBezTo>
                <a:cubicBezTo>
                  <a:pt x="17" y="31"/>
                  <a:pt x="17" y="31"/>
                  <a:pt x="17" y="31"/>
                </a:cubicBezTo>
                <a:cubicBezTo>
                  <a:pt x="15" y="33"/>
                  <a:pt x="14" y="37"/>
                  <a:pt x="13" y="40"/>
                </a:cubicBezTo>
                <a:cubicBezTo>
                  <a:pt x="2" y="40"/>
                  <a:pt x="2" y="40"/>
                  <a:pt x="2" y="40"/>
                </a:cubicBezTo>
                <a:cubicBezTo>
                  <a:pt x="1" y="40"/>
                  <a:pt x="0" y="41"/>
                  <a:pt x="0" y="42"/>
                </a:cubicBezTo>
                <a:cubicBezTo>
                  <a:pt x="0" y="54"/>
                  <a:pt x="0" y="54"/>
                  <a:pt x="0" y="54"/>
                </a:cubicBezTo>
                <a:cubicBezTo>
                  <a:pt x="0" y="55"/>
                  <a:pt x="1" y="56"/>
                  <a:pt x="2" y="56"/>
                </a:cubicBezTo>
                <a:cubicBezTo>
                  <a:pt x="13" y="56"/>
                  <a:pt x="13" y="56"/>
                  <a:pt x="13" y="56"/>
                </a:cubicBezTo>
                <a:cubicBezTo>
                  <a:pt x="14" y="59"/>
                  <a:pt x="15" y="63"/>
                  <a:pt x="17" y="65"/>
                </a:cubicBezTo>
                <a:cubicBezTo>
                  <a:pt x="8" y="73"/>
                  <a:pt x="8" y="73"/>
                  <a:pt x="8" y="73"/>
                </a:cubicBezTo>
                <a:cubicBezTo>
                  <a:pt x="8" y="74"/>
                  <a:pt x="8" y="74"/>
                  <a:pt x="8" y="75"/>
                </a:cubicBezTo>
                <a:cubicBezTo>
                  <a:pt x="8" y="75"/>
                  <a:pt x="8" y="76"/>
                  <a:pt x="8" y="76"/>
                </a:cubicBezTo>
                <a:cubicBezTo>
                  <a:pt x="20" y="88"/>
                  <a:pt x="20" y="88"/>
                  <a:pt x="20" y="88"/>
                </a:cubicBezTo>
                <a:cubicBezTo>
                  <a:pt x="20" y="88"/>
                  <a:pt x="22" y="88"/>
                  <a:pt x="23" y="88"/>
                </a:cubicBezTo>
                <a:cubicBezTo>
                  <a:pt x="31" y="79"/>
                  <a:pt x="31" y="79"/>
                  <a:pt x="31" y="79"/>
                </a:cubicBezTo>
                <a:cubicBezTo>
                  <a:pt x="33" y="81"/>
                  <a:pt x="37" y="82"/>
                  <a:pt x="40" y="83"/>
                </a:cubicBezTo>
                <a:cubicBezTo>
                  <a:pt x="40" y="94"/>
                  <a:pt x="40" y="94"/>
                  <a:pt x="40" y="94"/>
                </a:cubicBezTo>
                <a:cubicBezTo>
                  <a:pt x="40" y="95"/>
                  <a:pt x="41" y="96"/>
                  <a:pt x="42" y="96"/>
                </a:cubicBezTo>
                <a:cubicBezTo>
                  <a:pt x="54" y="96"/>
                  <a:pt x="54" y="96"/>
                  <a:pt x="54" y="96"/>
                </a:cubicBezTo>
                <a:cubicBezTo>
                  <a:pt x="55" y="96"/>
                  <a:pt x="56" y="95"/>
                  <a:pt x="56" y="94"/>
                </a:cubicBezTo>
                <a:cubicBezTo>
                  <a:pt x="56" y="83"/>
                  <a:pt x="56" y="83"/>
                  <a:pt x="56" y="83"/>
                </a:cubicBezTo>
                <a:cubicBezTo>
                  <a:pt x="59" y="82"/>
                  <a:pt x="63" y="81"/>
                  <a:pt x="65" y="79"/>
                </a:cubicBezTo>
                <a:cubicBezTo>
                  <a:pt x="73" y="88"/>
                  <a:pt x="73" y="88"/>
                  <a:pt x="73" y="88"/>
                </a:cubicBezTo>
                <a:cubicBezTo>
                  <a:pt x="74" y="88"/>
                  <a:pt x="76" y="88"/>
                  <a:pt x="76" y="88"/>
                </a:cubicBezTo>
                <a:cubicBezTo>
                  <a:pt x="88" y="76"/>
                  <a:pt x="88" y="76"/>
                  <a:pt x="88" y="76"/>
                </a:cubicBezTo>
                <a:cubicBezTo>
                  <a:pt x="88" y="76"/>
                  <a:pt x="88" y="74"/>
                  <a:pt x="88" y="73"/>
                </a:cubicBezTo>
                <a:cubicBezTo>
                  <a:pt x="79" y="65"/>
                  <a:pt x="79" y="65"/>
                  <a:pt x="79" y="65"/>
                </a:cubicBezTo>
                <a:cubicBezTo>
                  <a:pt x="81" y="63"/>
                  <a:pt x="82" y="59"/>
                  <a:pt x="83" y="56"/>
                </a:cubicBezTo>
                <a:cubicBezTo>
                  <a:pt x="94" y="56"/>
                  <a:pt x="94" y="56"/>
                  <a:pt x="94" y="56"/>
                </a:cubicBezTo>
                <a:cubicBezTo>
                  <a:pt x="95" y="56"/>
                  <a:pt x="96" y="55"/>
                  <a:pt x="96" y="54"/>
                </a:cubicBezTo>
                <a:cubicBezTo>
                  <a:pt x="96" y="42"/>
                  <a:pt x="96" y="42"/>
                  <a:pt x="96" y="42"/>
                </a:cubicBezTo>
                <a:cubicBezTo>
                  <a:pt x="96" y="41"/>
                  <a:pt x="95" y="40"/>
                  <a:pt x="94" y="40"/>
                </a:cubicBezTo>
                <a:close/>
                <a:moveTo>
                  <a:pt x="48" y="64"/>
                </a:moveTo>
                <a:cubicBezTo>
                  <a:pt x="39" y="64"/>
                  <a:pt x="32" y="57"/>
                  <a:pt x="32" y="48"/>
                </a:cubicBezTo>
                <a:cubicBezTo>
                  <a:pt x="32" y="39"/>
                  <a:pt x="39" y="32"/>
                  <a:pt x="48" y="32"/>
                </a:cubicBezTo>
                <a:cubicBezTo>
                  <a:pt x="57" y="32"/>
                  <a:pt x="64" y="39"/>
                  <a:pt x="64" y="48"/>
                </a:cubicBezTo>
                <a:cubicBezTo>
                  <a:pt x="64" y="57"/>
                  <a:pt x="57" y="64"/>
                  <a:pt x="48"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0" name="Group 39">
            <a:extLst>
              <a:ext uri="{FF2B5EF4-FFF2-40B4-BE49-F238E27FC236}">
                <a16:creationId xmlns:a16="http://schemas.microsoft.com/office/drawing/2014/main" id="{78064EA8-BBB2-B441-30C0-8EF0F5F03708}"/>
              </a:ext>
            </a:extLst>
          </p:cNvPr>
          <p:cNvGrpSpPr/>
          <p:nvPr/>
        </p:nvGrpSpPr>
        <p:grpSpPr>
          <a:xfrm>
            <a:off x="4733263" y="1639105"/>
            <a:ext cx="327603" cy="329045"/>
            <a:chOff x="5554663" y="3248025"/>
            <a:chExt cx="360363" cy="361950"/>
          </a:xfrm>
          <a:solidFill>
            <a:schemeClr val="bg1"/>
          </a:solidFill>
        </p:grpSpPr>
        <p:sp>
          <p:nvSpPr>
            <p:cNvPr id="41" name="Rectangle 40">
              <a:extLst>
                <a:ext uri="{FF2B5EF4-FFF2-40B4-BE49-F238E27FC236}">
                  <a16:creationId xmlns:a16="http://schemas.microsoft.com/office/drawing/2014/main" id="{5D99B562-5AD9-712E-3F40-430174DBC138}"/>
                </a:ext>
              </a:extLst>
            </p:cNvPr>
            <p:cNvSpPr>
              <a:spLocks noChangeArrowheads="1"/>
            </p:cNvSpPr>
            <p:nvPr/>
          </p:nvSpPr>
          <p:spPr bwMode="auto">
            <a:xfrm>
              <a:off x="574357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Rectangle 41">
              <a:extLst>
                <a:ext uri="{FF2B5EF4-FFF2-40B4-BE49-F238E27FC236}">
                  <a16:creationId xmlns:a16="http://schemas.microsoft.com/office/drawing/2014/main" id="{5EF7ECF5-E459-76C2-17B0-0FA12AAC5155}"/>
                </a:ext>
              </a:extLst>
            </p:cNvPr>
            <p:cNvSpPr>
              <a:spLocks noChangeArrowheads="1"/>
            </p:cNvSpPr>
            <p:nvPr/>
          </p:nvSpPr>
          <p:spPr bwMode="auto">
            <a:xfrm>
              <a:off x="566102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Rectangle 42">
              <a:extLst>
                <a:ext uri="{FF2B5EF4-FFF2-40B4-BE49-F238E27FC236}">
                  <a16:creationId xmlns:a16="http://schemas.microsoft.com/office/drawing/2014/main" id="{E34C5637-3CDB-D38F-8745-06A9A0AE4E33}"/>
                </a:ext>
              </a:extLst>
            </p:cNvPr>
            <p:cNvSpPr>
              <a:spLocks noChangeArrowheads="1"/>
            </p:cNvSpPr>
            <p:nvPr/>
          </p:nvSpPr>
          <p:spPr bwMode="auto">
            <a:xfrm>
              <a:off x="574357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Rectangle 43">
              <a:extLst>
                <a:ext uri="{FF2B5EF4-FFF2-40B4-BE49-F238E27FC236}">
                  <a16:creationId xmlns:a16="http://schemas.microsoft.com/office/drawing/2014/main" id="{C69F1CFC-6E54-1E87-5DCA-DFF725FF2400}"/>
                </a:ext>
              </a:extLst>
            </p:cNvPr>
            <p:cNvSpPr>
              <a:spLocks noChangeArrowheads="1"/>
            </p:cNvSpPr>
            <p:nvPr/>
          </p:nvSpPr>
          <p:spPr bwMode="auto">
            <a:xfrm>
              <a:off x="566102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33">
              <a:extLst>
                <a:ext uri="{FF2B5EF4-FFF2-40B4-BE49-F238E27FC236}">
                  <a16:creationId xmlns:a16="http://schemas.microsoft.com/office/drawing/2014/main" id="{B4ABB460-C263-0AC5-8797-948E66E5041E}"/>
                </a:ext>
              </a:extLst>
            </p:cNvPr>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34">
              <a:extLst>
                <a:ext uri="{FF2B5EF4-FFF2-40B4-BE49-F238E27FC236}">
                  <a16:creationId xmlns:a16="http://schemas.microsoft.com/office/drawing/2014/main" id="{42AE70EB-A079-BFE2-0027-7D1763D58463}"/>
                </a:ext>
              </a:extLst>
            </p:cNvPr>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645051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90" name="Freeform: Shape 89">
            <a:extLst>
              <a:ext uri="{FF2B5EF4-FFF2-40B4-BE49-F238E27FC236}">
                <a16:creationId xmlns:a16="http://schemas.microsoft.com/office/drawing/2014/main" id="{6E62B220-48F9-4CB5-BF27-5C68B08D4BBC}"/>
              </a:ext>
            </a:extLst>
          </p:cNvPr>
          <p:cNvSpPr/>
          <p:nvPr/>
        </p:nvSpPr>
        <p:spPr>
          <a:xfrm rot="5400000" flipV="1">
            <a:off x="-495179" y="4133659"/>
            <a:ext cx="2509092" cy="1499341"/>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9" name="Freeform: Shape 88">
            <a:extLst>
              <a:ext uri="{FF2B5EF4-FFF2-40B4-BE49-F238E27FC236}">
                <a16:creationId xmlns:a16="http://schemas.microsoft.com/office/drawing/2014/main" id="{3E274D31-187D-5C87-0D80-6118665B6E29}"/>
              </a:ext>
            </a:extLst>
          </p:cNvPr>
          <p:cNvSpPr/>
          <p:nvPr/>
        </p:nvSpPr>
        <p:spPr>
          <a:xfrm rot="16200000" flipV="1">
            <a:off x="8911884" y="807233"/>
            <a:ext cx="4106399" cy="2453833"/>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Title 2">
            <a:extLst>
              <a:ext uri="{FF2B5EF4-FFF2-40B4-BE49-F238E27FC236}">
                <a16:creationId xmlns:a16="http://schemas.microsoft.com/office/drawing/2014/main" id="{B5AF09AA-E9F1-21AA-DDD3-EE0A0C41A368}"/>
              </a:ext>
            </a:extLst>
          </p:cNvPr>
          <p:cNvSpPr>
            <a:spLocks noGrp="1"/>
          </p:cNvSpPr>
          <p:nvPr>
            <p:ph type="title"/>
          </p:nvPr>
        </p:nvSpPr>
        <p:spPr>
          <a:xfrm>
            <a:off x="646915" y="307975"/>
            <a:ext cx="10898171" cy="832079"/>
          </a:xfrm>
        </p:spPr>
        <p:txBody>
          <a:bodyPr/>
          <a:lstStyle/>
          <a:p>
            <a:r>
              <a:rPr lang="en-ID" dirty="0"/>
              <a:t>The Problem/Challenge</a:t>
            </a:r>
          </a:p>
        </p:txBody>
      </p:sp>
      <p:sp>
        <p:nvSpPr>
          <p:cNvPr id="2" name="Slide Number Placeholder 1">
            <a:extLst>
              <a:ext uri="{FF2B5EF4-FFF2-40B4-BE49-F238E27FC236}">
                <a16:creationId xmlns:a16="http://schemas.microsoft.com/office/drawing/2014/main" id="{9E497813-5545-4A31-03EE-C8E7B0D53D2D}"/>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4</a:t>
            </a:fld>
            <a:endParaRPr lang="en-ID"/>
          </a:p>
        </p:txBody>
      </p:sp>
      <p:sp>
        <p:nvSpPr>
          <p:cNvPr id="10" name="Rectangle: Rounded Corners 9">
            <a:extLst>
              <a:ext uri="{FF2B5EF4-FFF2-40B4-BE49-F238E27FC236}">
                <a16:creationId xmlns:a16="http://schemas.microsoft.com/office/drawing/2014/main" id="{71FC66FF-BE56-64DB-7A07-C4EBB5FEB117}"/>
              </a:ext>
            </a:extLst>
          </p:cNvPr>
          <p:cNvSpPr/>
          <p:nvPr/>
        </p:nvSpPr>
        <p:spPr>
          <a:xfrm>
            <a:off x="646915" y="1867879"/>
            <a:ext cx="3470508" cy="3213999"/>
          </a:xfrm>
          <a:prstGeom prst="roundRect">
            <a:avLst>
              <a:gd name="adj" fmla="val 825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4" name="Rectangle: Rounded Corners 3">
            <a:extLst>
              <a:ext uri="{FF2B5EF4-FFF2-40B4-BE49-F238E27FC236}">
                <a16:creationId xmlns:a16="http://schemas.microsoft.com/office/drawing/2014/main" id="{D83011DA-72F6-1658-0BB8-ABC672484BC5}"/>
              </a:ext>
            </a:extLst>
          </p:cNvPr>
          <p:cNvSpPr/>
          <p:nvPr/>
        </p:nvSpPr>
        <p:spPr>
          <a:xfrm>
            <a:off x="4360746" y="1867879"/>
            <a:ext cx="3470508" cy="3213999"/>
          </a:xfrm>
          <a:prstGeom prst="roundRect">
            <a:avLst>
              <a:gd name="adj" fmla="val 825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5" name="Rectangle: Rounded Corners 4">
            <a:extLst>
              <a:ext uri="{FF2B5EF4-FFF2-40B4-BE49-F238E27FC236}">
                <a16:creationId xmlns:a16="http://schemas.microsoft.com/office/drawing/2014/main" id="{D57365CA-245E-B93C-0530-358142E37198}"/>
              </a:ext>
            </a:extLst>
          </p:cNvPr>
          <p:cNvSpPr/>
          <p:nvPr/>
        </p:nvSpPr>
        <p:spPr>
          <a:xfrm>
            <a:off x="8074578" y="1867879"/>
            <a:ext cx="3470508" cy="3213999"/>
          </a:xfrm>
          <a:prstGeom prst="roundRect">
            <a:avLst>
              <a:gd name="adj" fmla="val 825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10F6669E-4F9B-CB0A-7A65-25BDBE47E188}"/>
              </a:ext>
            </a:extLst>
          </p:cNvPr>
          <p:cNvSpPr/>
          <p:nvPr/>
        </p:nvSpPr>
        <p:spPr>
          <a:xfrm rot="10800000" flipV="1">
            <a:off x="1836070" y="4933378"/>
            <a:ext cx="1092200" cy="256468"/>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12">
            <a:extLst>
              <a:ext uri="{FF2B5EF4-FFF2-40B4-BE49-F238E27FC236}">
                <a16:creationId xmlns:a16="http://schemas.microsoft.com/office/drawing/2014/main" id="{80245FE7-DBF1-5B16-E900-A3F800E87B3F}"/>
              </a:ext>
            </a:extLst>
          </p:cNvPr>
          <p:cNvSpPr/>
          <p:nvPr/>
        </p:nvSpPr>
        <p:spPr>
          <a:xfrm rot="10800000" flipV="1">
            <a:off x="5549901" y="4933378"/>
            <a:ext cx="1092200" cy="256468"/>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Rounded Corners 16">
            <a:extLst>
              <a:ext uri="{FF2B5EF4-FFF2-40B4-BE49-F238E27FC236}">
                <a16:creationId xmlns:a16="http://schemas.microsoft.com/office/drawing/2014/main" id="{DB1775BC-00DD-BB49-2A9E-76AE26ECFC56}"/>
              </a:ext>
            </a:extLst>
          </p:cNvPr>
          <p:cNvSpPr/>
          <p:nvPr/>
        </p:nvSpPr>
        <p:spPr>
          <a:xfrm rot="10800000" flipV="1">
            <a:off x="9263732" y="4933378"/>
            <a:ext cx="1092200" cy="256468"/>
          </a:xfrm>
          <a:prstGeom prst="roundRect">
            <a:avLst>
              <a:gd name="adj" fmla="val 50000"/>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TextBox 53">
            <a:extLst>
              <a:ext uri="{FF2B5EF4-FFF2-40B4-BE49-F238E27FC236}">
                <a16:creationId xmlns:a16="http://schemas.microsoft.com/office/drawing/2014/main" id="{79875BEA-FF7E-6C80-E91D-5F3A5E392A06}"/>
              </a:ext>
            </a:extLst>
          </p:cNvPr>
          <p:cNvSpPr txBox="1"/>
          <p:nvPr/>
        </p:nvSpPr>
        <p:spPr>
          <a:xfrm>
            <a:off x="881029" y="2546872"/>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Time Consuming and Labour – Intensive Process</a:t>
            </a:r>
            <a:r>
              <a:rPr lang="en-ID" sz="1400" b="1" i="0" dirty="0">
                <a:solidFill>
                  <a:schemeClr val="bg1"/>
                </a:solidFill>
                <a:effectLst/>
                <a:latin typeface="Segoe UI Semibold" panose="020B0702040204020203" pitchFamily="34" charset="0"/>
                <a:cs typeface="Segoe UI Semibold" panose="020B0702040204020203" pitchFamily="34" charset="0"/>
              </a:rPr>
              <a:t> </a:t>
            </a:r>
            <a:endParaRPr lang="en-ID" sz="1400" b="1" dirty="0">
              <a:solidFill>
                <a:schemeClr val="bg1"/>
              </a:solidFill>
              <a:latin typeface="Segoe UI Semibold" panose="020B0702040204020203" pitchFamily="34" charset="0"/>
              <a:cs typeface="Segoe UI Semibold" panose="020B0702040204020203" pitchFamily="34" charset="0"/>
            </a:endParaRPr>
          </a:p>
        </p:txBody>
      </p:sp>
      <p:sp>
        <p:nvSpPr>
          <p:cNvPr id="55" name="TextBox 54">
            <a:extLst>
              <a:ext uri="{FF2B5EF4-FFF2-40B4-BE49-F238E27FC236}">
                <a16:creationId xmlns:a16="http://schemas.microsoft.com/office/drawing/2014/main" id="{825E7E29-D4BB-2687-7F08-85876FD2C01E}"/>
              </a:ext>
            </a:extLst>
          </p:cNvPr>
          <p:cNvSpPr txBox="1"/>
          <p:nvPr/>
        </p:nvSpPr>
        <p:spPr>
          <a:xfrm>
            <a:off x="4594860" y="2546872"/>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i="0" dirty="0">
                <a:solidFill>
                  <a:schemeClr val="bg1"/>
                </a:solidFill>
                <a:effectLst/>
                <a:latin typeface="Segoe UI Semibold" panose="020B0702040204020203" pitchFamily="34" charset="0"/>
                <a:cs typeface="Segoe UI Semibold" panose="020B0702040204020203" pitchFamily="34" charset="0"/>
              </a:rPr>
              <a:t>Cash Flow Disruptions</a:t>
            </a:r>
            <a:endParaRPr lang="en-ID" sz="1400" b="1" dirty="0">
              <a:solidFill>
                <a:schemeClr val="bg1"/>
              </a:solidFill>
              <a:latin typeface="Segoe UI Semibold" panose="020B0702040204020203" pitchFamily="34" charset="0"/>
              <a:cs typeface="Segoe UI Semibold" panose="020B0702040204020203" pitchFamily="34" charset="0"/>
            </a:endParaRPr>
          </a:p>
        </p:txBody>
      </p:sp>
      <p:sp>
        <p:nvSpPr>
          <p:cNvPr id="56" name="TextBox 55">
            <a:extLst>
              <a:ext uri="{FF2B5EF4-FFF2-40B4-BE49-F238E27FC236}">
                <a16:creationId xmlns:a16="http://schemas.microsoft.com/office/drawing/2014/main" id="{E34733F8-38B5-95A9-3EEB-5310A0A839CE}"/>
              </a:ext>
            </a:extLst>
          </p:cNvPr>
          <p:cNvSpPr txBox="1"/>
          <p:nvPr/>
        </p:nvSpPr>
        <p:spPr>
          <a:xfrm>
            <a:off x="8308692" y="2546872"/>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Incur processing costs that are 1.5 to 2.5 higher compared to AI enabled</a:t>
            </a:r>
          </a:p>
        </p:txBody>
      </p:sp>
      <p:sp>
        <p:nvSpPr>
          <p:cNvPr id="57" name="Oval 56">
            <a:extLst>
              <a:ext uri="{FF2B5EF4-FFF2-40B4-BE49-F238E27FC236}">
                <a16:creationId xmlns:a16="http://schemas.microsoft.com/office/drawing/2014/main" id="{642B0D78-1BF0-1046-0335-512F5D9A873D}"/>
              </a:ext>
            </a:extLst>
          </p:cNvPr>
          <p:cNvSpPr/>
          <p:nvPr/>
        </p:nvSpPr>
        <p:spPr>
          <a:xfrm>
            <a:off x="944949" y="1556682"/>
            <a:ext cx="608760" cy="608760"/>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2000" b="1" i="1" dirty="0">
                <a:solidFill>
                  <a:schemeClr val="tx1"/>
                </a:solidFill>
                <a:latin typeface="Segoe UI" panose="020B0502040204020203" pitchFamily="34" charset="0"/>
                <a:cs typeface="Segoe UI" panose="020B0502040204020203" pitchFamily="34" charset="0"/>
              </a:rPr>
              <a:t>1</a:t>
            </a:r>
          </a:p>
        </p:txBody>
      </p:sp>
      <p:sp>
        <p:nvSpPr>
          <p:cNvPr id="58" name="Oval 57">
            <a:extLst>
              <a:ext uri="{FF2B5EF4-FFF2-40B4-BE49-F238E27FC236}">
                <a16:creationId xmlns:a16="http://schemas.microsoft.com/office/drawing/2014/main" id="{3A072D61-9141-7BFD-8D18-092BD95DB36F}"/>
              </a:ext>
            </a:extLst>
          </p:cNvPr>
          <p:cNvSpPr/>
          <p:nvPr/>
        </p:nvSpPr>
        <p:spPr>
          <a:xfrm>
            <a:off x="4658780" y="1556682"/>
            <a:ext cx="608760" cy="608760"/>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2000" b="1" i="1" dirty="0">
                <a:solidFill>
                  <a:schemeClr val="tx1"/>
                </a:solidFill>
                <a:latin typeface="Segoe UI" panose="020B0502040204020203" pitchFamily="34" charset="0"/>
                <a:cs typeface="Segoe UI" panose="020B0502040204020203" pitchFamily="34" charset="0"/>
              </a:rPr>
              <a:t>2</a:t>
            </a:r>
          </a:p>
        </p:txBody>
      </p:sp>
      <p:sp>
        <p:nvSpPr>
          <p:cNvPr id="59" name="Oval 58">
            <a:extLst>
              <a:ext uri="{FF2B5EF4-FFF2-40B4-BE49-F238E27FC236}">
                <a16:creationId xmlns:a16="http://schemas.microsoft.com/office/drawing/2014/main" id="{9B11DD24-4159-8204-35DC-82706D785667}"/>
              </a:ext>
            </a:extLst>
          </p:cNvPr>
          <p:cNvSpPr/>
          <p:nvPr/>
        </p:nvSpPr>
        <p:spPr>
          <a:xfrm>
            <a:off x="8372612" y="1556682"/>
            <a:ext cx="608760" cy="608760"/>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2000" b="1" i="1" dirty="0">
                <a:solidFill>
                  <a:schemeClr val="tx1"/>
                </a:solidFill>
                <a:latin typeface="Segoe UI" panose="020B0502040204020203" pitchFamily="34" charset="0"/>
                <a:cs typeface="Segoe UI" panose="020B0502040204020203" pitchFamily="34" charset="0"/>
              </a:rPr>
              <a:t>3</a:t>
            </a:r>
          </a:p>
        </p:txBody>
      </p:sp>
      <p:grpSp>
        <p:nvGrpSpPr>
          <p:cNvPr id="62" name="Group 61">
            <a:extLst>
              <a:ext uri="{FF2B5EF4-FFF2-40B4-BE49-F238E27FC236}">
                <a16:creationId xmlns:a16="http://schemas.microsoft.com/office/drawing/2014/main" id="{87EC2197-2F1C-76A0-4B82-C4F75F697E3B}"/>
              </a:ext>
            </a:extLst>
          </p:cNvPr>
          <p:cNvGrpSpPr/>
          <p:nvPr/>
        </p:nvGrpSpPr>
        <p:grpSpPr>
          <a:xfrm rot="19611814">
            <a:off x="1716674" y="1306115"/>
            <a:ext cx="2114102" cy="1027921"/>
            <a:chOff x="1612648" y="2014138"/>
            <a:chExt cx="1765163" cy="565405"/>
          </a:xfrm>
        </p:grpSpPr>
        <p:sp>
          <p:nvSpPr>
            <p:cNvPr id="60" name="Rectangle: Rounded Corners 59">
              <a:extLst>
                <a:ext uri="{FF2B5EF4-FFF2-40B4-BE49-F238E27FC236}">
                  <a16:creationId xmlns:a16="http://schemas.microsoft.com/office/drawing/2014/main" id="{5F571672-AE70-C104-CA86-95E5A2F33F82}"/>
                </a:ext>
              </a:extLst>
            </p:cNvPr>
            <p:cNvSpPr/>
            <p:nvPr/>
          </p:nvSpPr>
          <p:spPr>
            <a:xfrm rot="2047483">
              <a:off x="1979951" y="2014138"/>
              <a:ext cx="1397860" cy="538480"/>
            </a:xfrm>
            <a:prstGeom prst="round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95554214-9243-0DD5-4F7C-539D4271411A}"/>
                </a:ext>
              </a:extLst>
            </p:cNvPr>
            <p:cNvSpPr/>
            <p:nvPr/>
          </p:nvSpPr>
          <p:spPr>
            <a:xfrm rot="2047483">
              <a:off x="1612648" y="2041063"/>
              <a:ext cx="1578128" cy="538480"/>
            </a:xfrm>
            <a:prstGeom prst="roundRect">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Challenges</a:t>
              </a:r>
            </a:p>
          </p:txBody>
        </p:sp>
      </p:grpSp>
      <p:sp>
        <p:nvSpPr>
          <p:cNvPr id="66" name="Oval 65">
            <a:extLst>
              <a:ext uri="{FF2B5EF4-FFF2-40B4-BE49-F238E27FC236}">
                <a16:creationId xmlns:a16="http://schemas.microsoft.com/office/drawing/2014/main" id="{4008F150-03EC-DCE7-12DD-C541238EE4F8}"/>
              </a:ext>
            </a:extLst>
          </p:cNvPr>
          <p:cNvSpPr/>
          <p:nvPr/>
        </p:nvSpPr>
        <p:spPr>
          <a:xfrm>
            <a:off x="7197213" y="4827390"/>
            <a:ext cx="1268361" cy="12683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c 67">
            <a:extLst>
              <a:ext uri="{FF2B5EF4-FFF2-40B4-BE49-F238E27FC236}">
                <a16:creationId xmlns:a16="http://schemas.microsoft.com/office/drawing/2014/main" id="{B8C48D28-AE06-26CE-B758-5B958C330CD2}"/>
              </a:ext>
            </a:extLst>
          </p:cNvPr>
          <p:cNvSpPr/>
          <p:nvPr/>
        </p:nvSpPr>
        <p:spPr>
          <a:xfrm>
            <a:off x="7201101" y="4829972"/>
            <a:ext cx="1264472" cy="1269590"/>
          </a:xfrm>
          <a:prstGeom prst="arc">
            <a:avLst>
              <a:gd name="adj1" fmla="val 16200000"/>
              <a:gd name="adj2" fmla="val 8794512"/>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a:extLst>
              <a:ext uri="{FF2B5EF4-FFF2-40B4-BE49-F238E27FC236}">
                <a16:creationId xmlns:a16="http://schemas.microsoft.com/office/drawing/2014/main" id="{89A70DD5-D20E-0DDD-5899-D68AE2043870}"/>
              </a:ext>
            </a:extLst>
          </p:cNvPr>
          <p:cNvSpPr/>
          <p:nvPr/>
        </p:nvSpPr>
        <p:spPr>
          <a:xfrm>
            <a:off x="7794031" y="4766307"/>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D857DDC0-B99F-36F2-205A-F87E2888C9D8}"/>
              </a:ext>
            </a:extLst>
          </p:cNvPr>
          <p:cNvSpPr/>
          <p:nvPr/>
        </p:nvSpPr>
        <p:spPr>
          <a:xfrm>
            <a:off x="7233592" y="5739700"/>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 name="Graphic 70" descr="Cursor with solid fill">
            <a:extLst>
              <a:ext uri="{FF2B5EF4-FFF2-40B4-BE49-F238E27FC236}">
                <a16:creationId xmlns:a16="http://schemas.microsoft.com/office/drawing/2014/main" id="{C8C2CA5E-6F3B-8A46-5D0D-7058895013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840634">
            <a:off x="6861686" y="5679353"/>
            <a:ext cx="480060" cy="480060"/>
          </a:xfrm>
          <a:prstGeom prst="rect">
            <a:avLst/>
          </a:prstGeom>
        </p:spPr>
      </p:pic>
      <p:grpSp>
        <p:nvGrpSpPr>
          <p:cNvPr id="73" name="Group 72">
            <a:extLst>
              <a:ext uri="{FF2B5EF4-FFF2-40B4-BE49-F238E27FC236}">
                <a16:creationId xmlns:a16="http://schemas.microsoft.com/office/drawing/2014/main" id="{C03EA0EB-9D2B-7859-94AE-7E0363218792}"/>
              </a:ext>
            </a:extLst>
          </p:cNvPr>
          <p:cNvGrpSpPr/>
          <p:nvPr/>
        </p:nvGrpSpPr>
        <p:grpSpPr>
          <a:xfrm rot="19027227">
            <a:off x="7994049" y="5590751"/>
            <a:ext cx="1132839" cy="594360"/>
            <a:chOff x="197069" y="5435601"/>
            <a:chExt cx="1132839" cy="594360"/>
          </a:xfrm>
        </p:grpSpPr>
        <p:sp>
          <p:nvSpPr>
            <p:cNvPr id="74" name="Rectangle: Rounded Corners 73">
              <a:extLst>
                <a:ext uri="{FF2B5EF4-FFF2-40B4-BE49-F238E27FC236}">
                  <a16:creationId xmlns:a16="http://schemas.microsoft.com/office/drawing/2014/main" id="{9150279C-165B-2DF8-C90C-38CCD7B9BF1A}"/>
                </a:ext>
              </a:extLst>
            </p:cNvPr>
            <p:cNvSpPr/>
            <p:nvPr/>
          </p:nvSpPr>
          <p:spPr>
            <a:xfrm rot="2047483">
              <a:off x="212308" y="5491481"/>
              <a:ext cx="1117600" cy="538480"/>
            </a:xfrm>
            <a:prstGeom prst="round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72B0A565-82CC-6A6E-C9C1-944DAF2F1C99}"/>
                </a:ext>
              </a:extLst>
            </p:cNvPr>
            <p:cNvSpPr/>
            <p:nvPr/>
          </p:nvSpPr>
          <p:spPr>
            <a:xfrm rot="2047483">
              <a:off x="197069" y="5435601"/>
              <a:ext cx="1117600" cy="538480"/>
            </a:xfrm>
            <a:prstGeom prst="roundRect">
              <a:avLst/>
            </a:prstGeom>
            <a:solidFill>
              <a:srgbClr val="10A95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Team</a:t>
              </a:r>
            </a:p>
          </p:txBody>
        </p:sp>
      </p:grpSp>
      <p:sp>
        <p:nvSpPr>
          <p:cNvPr id="91" name="Oval 90">
            <a:extLst>
              <a:ext uri="{FF2B5EF4-FFF2-40B4-BE49-F238E27FC236}">
                <a16:creationId xmlns:a16="http://schemas.microsoft.com/office/drawing/2014/main" id="{D8B33B18-A67E-DE82-4659-03EC0E7B061E}"/>
              </a:ext>
            </a:extLst>
          </p:cNvPr>
          <p:cNvSpPr/>
          <p:nvPr/>
        </p:nvSpPr>
        <p:spPr>
          <a:xfrm>
            <a:off x="3784922" y="4745620"/>
            <a:ext cx="891251" cy="891251"/>
          </a:xfrm>
          <a:prstGeom prst="ellipse">
            <a:avLst/>
          </a:prstGeom>
          <a:solidFill>
            <a:srgbClr val="F14E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ABABD572-5753-5A81-A873-1F69353B2ADF}"/>
              </a:ext>
            </a:extLst>
          </p:cNvPr>
          <p:cNvSpPr txBox="1"/>
          <p:nvPr/>
        </p:nvSpPr>
        <p:spPr>
          <a:xfrm>
            <a:off x="881029" y="3231004"/>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i="0" dirty="0">
                <a:solidFill>
                  <a:schemeClr val="bg1"/>
                </a:solidFill>
                <a:effectLst/>
                <a:latin typeface="Segoe UI Semibold" panose="020B0702040204020203" pitchFamily="34" charset="0"/>
                <a:cs typeface="Segoe UI Semibold" panose="020B0702040204020203" pitchFamily="34" charset="0"/>
              </a:rPr>
              <a:t>Lack of Visibility and Tracking</a:t>
            </a:r>
            <a:endParaRPr lang="en-ID" sz="1400" b="1" dirty="0">
              <a:solidFill>
                <a:schemeClr val="bg1"/>
              </a:solidFill>
              <a:latin typeface="Segoe UI Semibold" panose="020B0702040204020203" pitchFamily="34" charset="0"/>
              <a:cs typeface="Segoe UI Semibold" panose="020B0702040204020203" pitchFamily="34" charset="0"/>
            </a:endParaRPr>
          </a:p>
        </p:txBody>
      </p:sp>
      <p:sp>
        <p:nvSpPr>
          <p:cNvPr id="96" name="TextBox 95">
            <a:extLst>
              <a:ext uri="{FF2B5EF4-FFF2-40B4-BE49-F238E27FC236}">
                <a16:creationId xmlns:a16="http://schemas.microsoft.com/office/drawing/2014/main" id="{11CFFB14-D0FB-CB13-F785-051AE77A7AD9}"/>
              </a:ext>
            </a:extLst>
          </p:cNvPr>
          <p:cNvSpPr txBox="1"/>
          <p:nvPr/>
        </p:nvSpPr>
        <p:spPr>
          <a:xfrm>
            <a:off x="4594860" y="3231004"/>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i="0" dirty="0">
                <a:solidFill>
                  <a:schemeClr val="bg1"/>
                </a:solidFill>
                <a:effectLst/>
                <a:latin typeface="Segoe UI Semibold" panose="020B0702040204020203" pitchFamily="34" charset="0"/>
                <a:cs typeface="Segoe UI Semibold" panose="020B0702040204020203" pitchFamily="34" charset="0"/>
              </a:rPr>
              <a:t>Increased Dispute Resolution Efforts</a:t>
            </a:r>
            <a:endParaRPr lang="en-ID" sz="1400" b="1" dirty="0">
              <a:solidFill>
                <a:schemeClr val="bg1"/>
              </a:solidFill>
              <a:latin typeface="Segoe UI Semibold" panose="020B0702040204020203" pitchFamily="34" charset="0"/>
              <a:cs typeface="Segoe UI Semibold" panose="020B0702040204020203" pitchFamily="34" charset="0"/>
            </a:endParaRPr>
          </a:p>
        </p:txBody>
      </p:sp>
      <p:sp>
        <p:nvSpPr>
          <p:cNvPr id="97" name="TextBox 96">
            <a:extLst>
              <a:ext uri="{FF2B5EF4-FFF2-40B4-BE49-F238E27FC236}">
                <a16:creationId xmlns:a16="http://schemas.microsoft.com/office/drawing/2014/main" id="{2E61B684-0E47-33C6-38F5-79ED33550203}"/>
              </a:ext>
            </a:extLst>
          </p:cNvPr>
          <p:cNvSpPr txBox="1"/>
          <p:nvPr/>
        </p:nvSpPr>
        <p:spPr>
          <a:xfrm>
            <a:off x="8308692" y="3231004"/>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i="0" dirty="0">
                <a:solidFill>
                  <a:schemeClr val="bg1"/>
                </a:solidFill>
                <a:effectLst/>
                <a:latin typeface="Segoe UI Semibold" panose="020B0702040204020203" pitchFamily="34" charset="0"/>
                <a:cs typeface="Segoe UI Semibold" panose="020B0702040204020203" pitchFamily="34" charset="0"/>
              </a:rPr>
              <a:t>70% processing time reduced results in faster payments and improved supplier relations.</a:t>
            </a:r>
            <a:endParaRPr lang="en-ID" sz="1400" b="1" dirty="0">
              <a:solidFill>
                <a:schemeClr val="bg1"/>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F47A3208-5CD9-4BD1-1754-F00A15D82888}"/>
              </a:ext>
            </a:extLst>
          </p:cNvPr>
          <p:cNvSpPr txBox="1"/>
          <p:nvPr/>
        </p:nvSpPr>
        <p:spPr>
          <a:xfrm>
            <a:off x="881029" y="3915135"/>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i="0" dirty="0">
                <a:solidFill>
                  <a:schemeClr val="bg1"/>
                </a:solidFill>
                <a:effectLst/>
                <a:latin typeface="Segoe UI Semibold" panose="020B0702040204020203" pitchFamily="34" charset="0"/>
                <a:cs typeface="Segoe UI Semibold" panose="020B0702040204020203" pitchFamily="34" charset="0"/>
              </a:rPr>
              <a:t>Higher Operational Cost</a:t>
            </a:r>
            <a:endParaRPr lang="en-ID" sz="1400" b="1" dirty="0">
              <a:solidFill>
                <a:schemeClr val="bg1"/>
              </a:solidFill>
              <a:latin typeface="Segoe UI Semibold" panose="020B0702040204020203" pitchFamily="34" charset="0"/>
              <a:cs typeface="Segoe UI Semibold" panose="020B0702040204020203" pitchFamily="34" charset="0"/>
            </a:endParaRPr>
          </a:p>
        </p:txBody>
      </p:sp>
      <p:sp>
        <p:nvSpPr>
          <p:cNvPr id="99" name="TextBox 98">
            <a:extLst>
              <a:ext uri="{FF2B5EF4-FFF2-40B4-BE49-F238E27FC236}">
                <a16:creationId xmlns:a16="http://schemas.microsoft.com/office/drawing/2014/main" id="{E1B0A604-F318-2731-852F-975F170B5263}"/>
              </a:ext>
            </a:extLst>
          </p:cNvPr>
          <p:cNvSpPr txBox="1"/>
          <p:nvPr/>
        </p:nvSpPr>
        <p:spPr>
          <a:xfrm>
            <a:off x="4594860" y="3915135"/>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i="0" dirty="0">
                <a:solidFill>
                  <a:schemeClr val="bg1"/>
                </a:solidFill>
                <a:effectLst/>
                <a:latin typeface="Segoe UI Semibold" panose="020B0702040204020203" pitchFamily="34" charset="0"/>
                <a:cs typeface="Segoe UI Semibold" panose="020B0702040204020203" pitchFamily="34" charset="0"/>
              </a:rPr>
              <a:t>Reduced Productivity</a:t>
            </a:r>
            <a:endParaRPr lang="en-ID" sz="1400" b="1" dirty="0">
              <a:solidFill>
                <a:schemeClr val="bg1"/>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3E73A711-D72A-B1D1-5518-FF6E3D3FA1F9}"/>
              </a:ext>
            </a:extLst>
          </p:cNvPr>
          <p:cNvSpPr txBox="1"/>
          <p:nvPr/>
        </p:nvSpPr>
        <p:spPr>
          <a:xfrm>
            <a:off x="8308692" y="3915135"/>
            <a:ext cx="3002280" cy="694040"/>
          </a:xfrm>
          <a:prstGeom prst="rect">
            <a:avLst/>
          </a:prstGeom>
          <a:noFill/>
        </p:spPr>
        <p:txBody>
          <a:bodyPr wrap="square" lIns="0" rIns="0">
            <a:noAutofit/>
          </a:bodyPr>
          <a:lstStyle/>
          <a:p>
            <a:pPr marL="285750" indent="-285750">
              <a:spcBef>
                <a:spcPts val="600"/>
              </a:spcBef>
              <a:buFont typeface="Arial" panose="020B0604020202020204" pitchFamily="34" charset="0"/>
              <a:buChar char="•"/>
            </a:pPr>
            <a:r>
              <a:rPr lang="en-ID" sz="1400" b="1" dirty="0">
                <a:solidFill>
                  <a:schemeClr val="bg1"/>
                </a:solidFill>
                <a:latin typeface="Segoe UI Semibold" panose="020B0702040204020203" pitchFamily="34" charset="0"/>
                <a:cs typeface="Segoe UI Semibold" panose="020B0702040204020203" pitchFamily="34" charset="0"/>
              </a:rPr>
              <a:t>47% of business struggle with a lack of visibility into the invoice approval</a:t>
            </a:r>
          </a:p>
        </p:txBody>
      </p:sp>
      <p:grpSp>
        <p:nvGrpSpPr>
          <p:cNvPr id="6" name="Group 5">
            <a:extLst>
              <a:ext uri="{FF2B5EF4-FFF2-40B4-BE49-F238E27FC236}">
                <a16:creationId xmlns:a16="http://schemas.microsoft.com/office/drawing/2014/main" id="{103CA1D0-8E3B-47ED-EEBE-ACFC5E5400E0}"/>
              </a:ext>
            </a:extLst>
          </p:cNvPr>
          <p:cNvGrpSpPr/>
          <p:nvPr/>
        </p:nvGrpSpPr>
        <p:grpSpPr>
          <a:xfrm rot="19604418">
            <a:off x="5459848" y="1183299"/>
            <a:ext cx="2200855" cy="1015964"/>
            <a:chOff x="1652295" y="1931123"/>
            <a:chExt cx="1469384" cy="554589"/>
          </a:xfrm>
        </p:grpSpPr>
        <p:sp>
          <p:nvSpPr>
            <p:cNvPr id="7" name="Rectangle: Rounded Corners 6">
              <a:extLst>
                <a:ext uri="{FF2B5EF4-FFF2-40B4-BE49-F238E27FC236}">
                  <a16:creationId xmlns:a16="http://schemas.microsoft.com/office/drawing/2014/main" id="{FB24F025-71BA-DA0B-CD9A-92B0AFEDB225}"/>
                </a:ext>
              </a:extLst>
            </p:cNvPr>
            <p:cNvSpPr/>
            <p:nvPr/>
          </p:nvSpPr>
          <p:spPr>
            <a:xfrm rot="2047483">
              <a:off x="2004079" y="1947232"/>
              <a:ext cx="1117600" cy="538480"/>
            </a:xfrm>
            <a:prstGeom prst="round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48B5BDFF-7D57-C4E6-FDF5-A44D4609F5BC}"/>
                </a:ext>
              </a:extLst>
            </p:cNvPr>
            <p:cNvSpPr/>
            <p:nvPr/>
          </p:nvSpPr>
          <p:spPr>
            <a:xfrm rot="2047483">
              <a:off x="1652295" y="1931123"/>
              <a:ext cx="1117600" cy="538480"/>
            </a:xfrm>
            <a:prstGeom prst="roundRect">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Inefficiency</a:t>
              </a:r>
            </a:p>
          </p:txBody>
        </p:sp>
      </p:grpSp>
      <p:grpSp>
        <p:nvGrpSpPr>
          <p:cNvPr id="9" name="Group 8">
            <a:extLst>
              <a:ext uri="{FF2B5EF4-FFF2-40B4-BE49-F238E27FC236}">
                <a16:creationId xmlns:a16="http://schemas.microsoft.com/office/drawing/2014/main" id="{4B0E1CDD-736A-3EB1-9217-1A1288F10152}"/>
              </a:ext>
            </a:extLst>
          </p:cNvPr>
          <p:cNvGrpSpPr/>
          <p:nvPr/>
        </p:nvGrpSpPr>
        <p:grpSpPr>
          <a:xfrm rot="19588877">
            <a:off x="9141889" y="1228447"/>
            <a:ext cx="2266068" cy="961897"/>
            <a:chOff x="1652294" y="1931124"/>
            <a:chExt cx="1469385" cy="554588"/>
          </a:xfrm>
        </p:grpSpPr>
        <p:sp>
          <p:nvSpPr>
            <p:cNvPr id="11" name="Rectangle: Rounded Corners 10">
              <a:extLst>
                <a:ext uri="{FF2B5EF4-FFF2-40B4-BE49-F238E27FC236}">
                  <a16:creationId xmlns:a16="http://schemas.microsoft.com/office/drawing/2014/main" id="{97DB6552-0515-2AEF-BC96-CACF82798252}"/>
                </a:ext>
              </a:extLst>
            </p:cNvPr>
            <p:cNvSpPr/>
            <p:nvPr/>
          </p:nvSpPr>
          <p:spPr>
            <a:xfrm rot="2047483">
              <a:off x="2004079" y="1947232"/>
              <a:ext cx="1117600" cy="538480"/>
            </a:xfrm>
            <a:prstGeom prst="round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945C939-BEDA-E177-B631-8B4BCE872D4F}"/>
                </a:ext>
              </a:extLst>
            </p:cNvPr>
            <p:cNvSpPr/>
            <p:nvPr/>
          </p:nvSpPr>
          <p:spPr>
            <a:xfrm rot="2047483">
              <a:off x="1652294" y="1931124"/>
              <a:ext cx="1117600" cy="538480"/>
            </a:xfrm>
            <a:prstGeom prst="roundRect">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Statistics</a:t>
              </a:r>
            </a:p>
          </p:txBody>
        </p:sp>
      </p:grpSp>
    </p:spTree>
    <p:extLst>
      <p:ext uri="{BB962C8B-B14F-4D97-AF65-F5344CB8AC3E}">
        <p14:creationId xmlns:p14="http://schemas.microsoft.com/office/powerpoint/2010/main" val="92459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0E8A2218-7FEF-F2FA-2FC0-6AD649A12590}"/>
              </a:ext>
            </a:extLst>
          </p:cNvPr>
          <p:cNvSpPr/>
          <p:nvPr/>
        </p:nvSpPr>
        <p:spPr>
          <a:xfrm flipV="1">
            <a:off x="5890891" y="4333412"/>
            <a:ext cx="4106399" cy="2453833"/>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7" name="Freeform: Shape 66">
            <a:extLst>
              <a:ext uri="{FF2B5EF4-FFF2-40B4-BE49-F238E27FC236}">
                <a16:creationId xmlns:a16="http://schemas.microsoft.com/office/drawing/2014/main" id="{8A557B2A-A7EC-59D1-7BA1-65608676602E}"/>
              </a:ext>
            </a:extLst>
          </p:cNvPr>
          <p:cNvSpPr/>
          <p:nvPr/>
        </p:nvSpPr>
        <p:spPr>
          <a:xfrm rot="16200000" flipH="1" flipV="1">
            <a:off x="10169291" y="2986516"/>
            <a:ext cx="2532243" cy="1513175"/>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9" name="Rectangle 8">
            <a:extLst>
              <a:ext uri="{FF2B5EF4-FFF2-40B4-BE49-F238E27FC236}">
                <a16:creationId xmlns:a16="http://schemas.microsoft.com/office/drawing/2014/main" id="{5A67F2C8-30F0-229C-D87D-D62079095A17}"/>
              </a:ext>
            </a:extLst>
          </p:cNvPr>
          <p:cNvSpPr/>
          <p:nvPr/>
        </p:nvSpPr>
        <p:spPr>
          <a:xfrm>
            <a:off x="10161733" y="877247"/>
            <a:ext cx="2030267" cy="2259491"/>
          </a:xfrm>
          <a:prstGeom prst="rect">
            <a:avLst/>
          </a:prstGeom>
          <a:solidFill>
            <a:srgbClr val="FF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CC9BA5F-6ACE-255A-9026-F8E77DECE665}"/>
              </a:ext>
            </a:extLst>
          </p:cNvPr>
          <p:cNvCxnSpPr>
            <a:cxnSpLocks/>
            <a:endCxn id="19" idx="6"/>
          </p:cNvCxnSpPr>
          <p:nvPr/>
        </p:nvCxnSpPr>
        <p:spPr>
          <a:xfrm flipH="1" flipV="1">
            <a:off x="10284540" y="3135249"/>
            <a:ext cx="1907460" cy="1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CB3375-A3CE-CF0C-35A3-9F85AF6DBF11}"/>
              </a:ext>
            </a:extLst>
          </p:cNvPr>
          <p:cNvCxnSpPr>
            <a:cxnSpLocks/>
          </p:cNvCxnSpPr>
          <p:nvPr/>
        </p:nvCxnSpPr>
        <p:spPr>
          <a:xfrm rot="16200000" flipH="1" flipV="1">
            <a:off x="9212660" y="2091310"/>
            <a:ext cx="1907460" cy="1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5AF09AA-E9F1-21AA-DDD3-EE0A0C41A368}"/>
              </a:ext>
            </a:extLst>
          </p:cNvPr>
          <p:cNvSpPr>
            <a:spLocks noGrp="1"/>
          </p:cNvSpPr>
          <p:nvPr>
            <p:ph type="title"/>
          </p:nvPr>
        </p:nvSpPr>
        <p:spPr>
          <a:xfrm>
            <a:off x="646915" y="346075"/>
            <a:ext cx="10898171" cy="832079"/>
          </a:xfrm>
        </p:spPr>
        <p:txBody>
          <a:bodyPr/>
          <a:lstStyle/>
          <a:p>
            <a:r>
              <a:rPr lang="en-ID" dirty="0"/>
              <a:t>Solution Approach</a:t>
            </a:r>
          </a:p>
        </p:txBody>
      </p:sp>
      <p:sp>
        <p:nvSpPr>
          <p:cNvPr id="2" name="Slide Number Placeholder 1">
            <a:extLst>
              <a:ext uri="{FF2B5EF4-FFF2-40B4-BE49-F238E27FC236}">
                <a16:creationId xmlns:a16="http://schemas.microsoft.com/office/drawing/2014/main" id="{9E497813-5545-4A31-03EE-C8E7B0D53D2D}"/>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5</a:t>
            </a:fld>
            <a:endParaRPr lang="en-ID"/>
          </a:p>
        </p:txBody>
      </p:sp>
      <p:sp>
        <p:nvSpPr>
          <p:cNvPr id="8" name="Freeform: Shape 7">
            <a:extLst>
              <a:ext uri="{FF2B5EF4-FFF2-40B4-BE49-F238E27FC236}">
                <a16:creationId xmlns:a16="http://schemas.microsoft.com/office/drawing/2014/main" id="{1CDE33F5-4F1D-0004-F7B7-4272E800DAAA}"/>
              </a:ext>
            </a:extLst>
          </p:cNvPr>
          <p:cNvSpPr/>
          <p:nvPr/>
        </p:nvSpPr>
        <p:spPr>
          <a:xfrm>
            <a:off x="-1" y="4201609"/>
            <a:ext cx="1482905" cy="2395960"/>
          </a:xfrm>
          <a:custGeom>
            <a:avLst/>
            <a:gdLst>
              <a:gd name="connsiteX0" fmla="*/ 254643 w 1325302"/>
              <a:gd name="connsiteY0" fmla="*/ 0 h 2141318"/>
              <a:gd name="connsiteX1" fmla="*/ 1325302 w 1325302"/>
              <a:gd name="connsiteY1" fmla="*/ 1070659 h 2141318"/>
              <a:gd name="connsiteX2" fmla="*/ 254643 w 1325302"/>
              <a:gd name="connsiteY2" fmla="*/ 2141318 h 2141318"/>
              <a:gd name="connsiteX3" fmla="*/ 38868 w 1325302"/>
              <a:gd name="connsiteY3" fmla="*/ 2119566 h 2141318"/>
              <a:gd name="connsiteX4" fmla="*/ 0 w 1325302"/>
              <a:gd name="connsiteY4" fmla="*/ 2107501 h 2141318"/>
              <a:gd name="connsiteX5" fmla="*/ 0 w 1325302"/>
              <a:gd name="connsiteY5" fmla="*/ 33817 h 2141318"/>
              <a:gd name="connsiteX6" fmla="*/ 38868 w 1325302"/>
              <a:gd name="connsiteY6" fmla="*/ 21752 h 2141318"/>
              <a:gd name="connsiteX7" fmla="*/ 254643 w 1325302"/>
              <a:gd name="connsiteY7" fmla="*/ 0 h 214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302" h="2141318">
                <a:moveTo>
                  <a:pt x="254643" y="0"/>
                </a:moveTo>
                <a:cubicBezTo>
                  <a:pt x="845952" y="0"/>
                  <a:pt x="1325302" y="479350"/>
                  <a:pt x="1325302" y="1070659"/>
                </a:cubicBezTo>
                <a:cubicBezTo>
                  <a:pt x="1325302" y="1661968"/>
                  <a:pt x="845952" y="2141318"/>
                  <a:pt x="254643" y="2141318"/>
                </a:cubicBezTo>
                <a:cubicBezTo>
                  <a:pt x="180729" y="2141318"/>
                  <a:pt x="108565" y="2133828"/>
                  <a:pt x="38868" y="2119566"/>
                </a:cubicBezTo>
                <a:lnTo>
                  <a:pt x="0" y="2107501"/>
                </a:lnTo>
                <a:lnTo>
                  <a:pt x="0" y="33817"/>
                </a:lnTo>
                <a:lnTo>
                  <a:pt x="38868" y="21752"/>
                </a:lnTo>
                <a:cubicBezTo>
                  <a:pt x="108565" y="7490"/>
                  <a:pt x="180729" y="0"/>
                  <a:pt x="254643" y="0"/>
                </a:cubicBezTo>
                <a:close/>
              </a:path>
            </a:pathLst>
          </a:custGeom>
          <a:solidFill>
            <a:srgbClr val="A259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3F509B4E-0838-CE0D-577C-B8F1CDA4D11C}"/>
              </a:ext>
            </a:extLst>
          </p:cNvPr>
          <p:cNvSpPr/>
          <p:nvPr/>
        </p:nvSpPr>
        <p:spPr>
          <a:xfrm>
            <a:off x="9479666" y="289367"/>
            <a:ext cx="1585732" cy="1585732"/>
          </a:xfrm>
          <a:prstGeom prst="ellipse">
            <a:avLst/>
          </a:prstGeom>
          <a:solidFill>
            <a:srgbClr val="F14E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111178C-52B1-1C7F-574F-711672465486}"/>
              </a:ext>
            </a:extLst>
          </p:cNvPr>
          <p:cNvSpPr/>
          <p:nvPr/>
        </p:nvSpPr>
        <p:spPr>
          <a:xfrm>
            <a:off x="8303380" y="0"/>
            <a:ext cx="3297967" cy="3831842"/>
          </a:xfrm>
          <a:custGeom>
            <a:avLst/>
            <a:gdLst>
              <a:gd name="connsiteX0" fmla="*/ 66948 w 3319435"/>
              <a:gd name="connsiteY0" fmla="*/ 0 h 3900668"/>
              <a:gd name="connsiteX1" fmla="*/ 55374 w 3319435"/>
              <a:gd name="connsiteY1" fmla="*/ 833377 h 3900668"/>
              <a:gd name="connsiteX2" fmla="*/ 668832 w 3319435"/>
              <a:gd name="connsiteY2" fmla="*/ 1226916 h 3900668"/>
              <a:gd name="connsiteX3" fmla="*/ 1467485 w 3319435"/>
              <a:gd name="connsiteY3" fmla="*/ 1006997 h 3900668"/>
              <a:gd name="connsiteX4" fmla="*/ 992923 w 3319435"/>
              <a:gd name="connsiteY4" fmla="*/ 474562 h 3900668"/>
              <a:gd name="connsiteX5" fmla="*/ 367890 w 3319435"/>
              <a:gd name="connsiteY5" fmla="*/ 1319514 h 3900668"/>
              <a:gd name="connsiteX6" fmla="*/ 1120245 w 3319435"/>
              <a:gd name="connsiteY6" fmla="*/ 2453833 h 3900668"/>
              <a:gd name="connsiteX7" fmla="*/ 2740700 w 3319435"/>
              <a:gd name="connsiteY7" fmla="*/ 2673752 h 3900668"/>
              <a:gd name="connsiteX8" fmla="*/ 3319435 w 3319435"/>
              <a:gd name="connsiteY8" fmla="*/ 3900668 h 3900668"/>
              <a:gd name="connsiteX0" fmla="*/ 66948 w 3319435"/>
              <a:gd name="connsiteY0" fmla="*/ 0 h 3900668"/>
              <a:gd name="connsiteX1" fmla="*/ 55374 w 3319435"/>
              <a:gd name="connsiteY1" fmla="*/ 833377 h 3900668"/>
              <a:gd name="connsiteX2" fmla="*/ 668832 w 3319435"/>
              <a:gd name="connsiteY2" fmla="*/ 1226916 h 3900668"/>
              <a:gd name="connsiteX3" fmla="*/ 1467485 w 3319435"/>
              <a:gd name="connsiteY3" fmla="*/ 1006997 h 3900668"/>
              <a:gd name="connsiteX4" fmla="*/ 992923 w 3319435"/>
              <a:gd name="connsiteY4" fmla="*/ 474562 h 3900668"/>
              <a:gd name="connsiteX5" fmla="*/ 367890 w 3319435"/>
              <a:gd name="connsiteY5" fmla="*/ 1319514 h 3900668"/>
              <a:gd name="connsiteX6" fmla="*/ 1120245 w 3319435"/>
              <a:gd name="connsiteY6" fmla="*/ 2453833 h 3900668"/>
              <a:gd name="connsiteX7" fmla="*/ 2740700 w 3319435"/>
              <a:gd name="connsiteY7" fmla="*/ 2673752 h 3900668"/>
              <a:gd name="connsiteX8" fmla="*/ 3319435 w 3319435"/>
              <a:gd name="connsiteY8" fmla="*/ 3900668 h 3900668"/>
              <a:gd name="connsiteX0" fmla="*/ 66948 w 3319435"/>
              <a:gd name="connsiteY0" fmla="*/ 0 h 3900668"/>
              <a:gd name="connsiteX1" fmla="*/ 55374 w 3319435"/>
              <a:gd name="connsiteY1" fmla="*/ 833377 h 3900668"/>
              <a:gd name="connsiteX2" fmla="*/ 668832 w 3319435"/>
              <a:gd name="connsiteY2" fmla="*/ 1226916 h 3900668"/>
              <a:gd name="connsiteX3" fmla="*/ 1467485 w 3319435"/>
              <a:gd name="connsiteY3" fmla="*/ 1006997 h 3900668"/>
              <a:gd name="connsiteX4" fmla="*/ 992923 w 3319435"/>
              <a:gd name="connsiteY4" fmla="*/ 474562 h 3900668"/>
              <a:gd name="connsiteX5" fmla="*/ 367890 w 3319435"/>
              <a:gd name="connsiteY5" fmla="*/ 1319514 h 3900668"/>
              <a:gd name="connsiteX6" fmla="*/ 1120245 w 3319435"/>
              <a:gd name="connsiteY6" fmla="*/ 2453833 h 3900668"/>
              <a:gd name="connsiteX7" fmla="*/ 2740700 w 3319435"/>
              <a:gd name="connsiteY7" fmla="*/ 2673752 h 3900668"/>
              <a:gd name="connsiteX8" fmla="*/ 3319435 w 3319435"/>
              <a:gd name="connsiteY8" fmla="*/ 3900668 h 3900668"/>
              <a:gd name="connsiteX0" fmla="*/ 66948 w 3319435"/>
              <a:gd name="connsiteY0" fmla="*/ 0 h 3900668"/>
              <a:gd name="connsiteX1" fmla="*/ 55374 w 3319435"/>
              <a:gd name="connsiteY1" fmla="*/ 833377 h 3900668"/>
              <a:gd name="connsiteX2" fmla="*/ 668832 w 3319435"/>
              <a:gd name="connsiteY2" fmla="*/ 1335071 h 3900668"/>
              <a:gd name="connsiteX3" fmla="*/ 1467485 w 3319435"/>
              <a:gd name="connsiteY3" fmla="*/ 1006997 h 3900668"/>
              <a:gd name="connsiteX4" fmla="*/ 992923 w 3319435"/>
              <a:gd name="connsiteY4" fmla="*/ 474562 h 3900668"/>
              <a:gd name="connsiteX5" fmla="*/ 367890 w 3319435"/>
              <a:gd name="connsiteY5" fmla="*/ 1319514 h 3900668"/>
              <a:gd name="connsiteX6" fmla="*/ 1120245 w 3319435"/>
              <a:gd name="connsiteY6" fmla="*/ 2453833 h 3900668"/>
              <a:gd name="connsiteX7" fmla="*/ 2740700 w 3319435"/>
              <a:gd name="connsiteY7" fmla="*/ 2673752 h 3900668"/>
              <a:gd name="connsiteX8" fmla="*/ 3319435 w 3319435"/>
              <a:gd name="connsiteY8" fmla="*/ 3900668 h 3900668"/>
              <a:gd name="connsiteX0" fmla="*/ 66948 w 3319435"/>
              <a:gd name="connsiteY0" fmla="*/ 0 h 3900668"/>
              <a:gd name="connsiteX1" fmla="*/ 55374 w 3319435"/>
              <a:gd name="connsiteY1" fmla="*/ 833377 h 3900668"/>
              <a:gd name="connsiteX2" fmla="*/ 668832 w 3319435"/>
              <a:gd name="connsiteY2" fmla="*/ 1335071 h 3900668"/>
              <a:gd name="connsiteX3" fmla="*/ 1467485 w 3319435"/>
              <a:gd name="connsiteY3" fmla="*/ 1006997 h 3900668"/>
              <a:gd name="connsiteX4" fmla="*/ 992923 w 3319435"/>
              <a:gd name="connsiteY4" fmla="*/ 474562 h 3900668"/>
              <a:gd name="connsiteX5" fmla="*/ 367890 w 3319435"/>
              <a:gd name="connsiteY5" fmla="*/ 1319514 h 3900668"/>
              <a:gd name="connsiteX6" fmla="*/ 1120245 w 3319435"/>
              <a:gd name="connsiteY6" fmla="*/ 2453833 h 3900668"/>
              <a:gd name="connsiteX7" fmla="*/ 2740700 w 3319435"/>
              <a:gd name="connsiteY7" fmla="*/ 2673752 h 3900668"/>
              <a:gd name="connsiteX8" fmla="*/ 3319435 w 3319435"/>
              <a:gd name="connsiteY8" fmla="*/ 3900668 h 3900668"/>
              <a:gd name="connsiteX0" fmla="*/ 66948 w 3319435"/>
              <a:gd name="connsiteY0" fmla="*/ 0 h 3900668"/>
              <a:gd name="connsiteX1" fmla="*/ 55374 w 3319435"/>
              <a:gd name="connsiteY1" fmla="*/ 833377 h 3900668"/>
              <a:gd name="connsiteX2" fmla="*/ 668832 w 3319435"/>
              <a:gd name="connsiteY2" fmla="*/ 1335071 h 3900668"/>
              <a:gd name="connsiteX3" fmla="*/ 1467485 w 3319435"/>
              <a:gd name="connsiteY3" fmla="*/ 1006997 h 3900668"/>
              <a:gd name="connsiteX4" fmla="*/ 992923 w 3319435"/>
              <a:gd name="connsiteY4" fmla="*/ 474562 h 3900668"/>
              <a:gd name="connsiteX5" fmla="*/ 367890 w 3319435"/>
              <a:gd name="connsiteY5" fmla="*/ 1319514 h 3900668"/>
              <a:gd name="connsiteX6" fmla="*/ 1120245 w 3319435"/>
              <a:gd name="connsiteY6" fmla="*/ 2453833 h 3900668"/>
              <a:gd name="connsiteX7" fmla="*/ 2740700 w 3319435"/>
              <a:gd name="connsiteY7" fmla="*/ 2673752 h 3900668"/>
              <a:gd name="connsiteX8" fmla="*/ 3319435 w 3319435"/>
              <a:gd name="connsiteY8" fmla="*/ 3900668 h 3900668"/>
              <a:gd name="connsiteX0" fmla="*/ 66948 w 3319435"/>
              <a:gd name="connsiteY0" fmla="*/ 0 h 3900668"/>
              <a:gd name="connsiteX1" fmla="*/ 55374 w 3319435"/>
              <a:gd name="connsiteY1" fmla="*/ 833377 h 3900668"/>
              <a:gd name="connsiteX2" fmla="*/ 668832 w 3319435"/>
              <a:gd name="connsiteY2" fmla="*/ 1335071 h 3900668"/>
              <a:gd name="connsiteX3" fmla="*/ 1467485 w 3319435"/>
              <a:gd name="connsiteY3" fmla="*/ 1006997 h 3900668"/>
              <a:gd name="connsiteX4" fmla="*/ 992923 w 3319435"/>
              <a:gd name="connsiteY4" fmla="*/ 474562 h 3900668"/>
              <a:gd name="connsiteX5" fmla="*/ 367890 w 3319435"/>
              <a:gd name="connsiteY5" fmla="*/ 1319514 h 3900668"/>
              <a:gd name="connsiteX6" fmla="*/ 1120245 w 3319435"/>
              <a:gd name="connsiteY6" fmla="*/ 2453833 h 3900668"/>
              <a:gd name="connsiteX7" fmla="*/ 2740700 w 3319435"/>
              <a:gd name="connsiteY7" fmla="*/ 2673752 h 3900668"/>
              <a:gd name="connsiteX8" fmla="*/ 3319435 w 3319435"/>
              <a:gd name="connsiteY8" fmla="*/ 3900668 h 3900668"/>
              <a:gd name="connsiteX0" fmla="*/ 66948 w 3319435"/>
              <a:gd name="connsiteY0" fmla="*/ 0 h 3900668"/>
              <a:gd name="connsiteX1" fmla="*/ 55374 w 3319435"/>
              <a:gd name="connsiteY1" fmla="*/ 833377 h 3900668"/>
              <a:gd name="connsiteX2" fmla="*/ 668832 w 3319435"/>
              <a:gd name="connsiteY2" fmla="*/ 1335071 h 3900668"/>
              <a:gd name="connsiteX3" fmla="*/ 1467485 w 3319435"/>
              <a:gd name="connsiteY3" fmla="*/ 1006997 h 3900668"/>
              <a:gd name="connsiteX4" fmla="*/ 992923 w 3319435"/>
              <a:gd name="connsiteY4" fmla="*/ 474562 h 3900668"/>
              <a:gd name="connsiteX5" fmla="*/ 367890 w 3319435"/>
              <a:gd name="connsiteY5" fmla="*/ 1319514 h 3900668"/>
              <a:gd name="connsiteX6" fmla="*/ 1120245 w 3319435"/>
              <a:gd name="connsiteY6" fmla="*/ 2453833 h 3900668"/>
              <a:gd name="connsiteX7" fmla="*/ 2740700 w 3319435"/>
              <a:gd name="connsiteY7" fmla="*/ 2673752 h 3900668"/>
              <a:gd name="connsiteX8" fmla="*/ 3319435 w 3319435"/>
              <a:gd name="connsiteY8" fmla="*/ 3900668 h 3900668"/>
              <a:gd name="connsiteX0" fmla="*/ 66948 w 3319435"/>
              <a:gd name="connsiteY0" fmla="*/ 0 h 3900668"/>
              <a:gd name="connsiteX1" fmla="*/ 55374 w 3319435"/>
              <a:gd name="connsiteY1" fmla="*/ 833377 h 3900668"/>
              <a:gd name="connsiteX2" fmla="*/ 668832 w 3319435"/>
              <a:gd name="connsiteY2" fmla="*/ 1335071 h 3900668"/>
              <a:gd name="connsiteX3" fmla="*/ 1467485 w 3319435"/>
              <a:gd name="connsiteY3" fmla="*/ 1006997 h 3900668"/>
              <a:gd name="connsiteX4" fmla="*/ 992923 w 3319435"/>
              <a:gd name="connsiteY4" fmla="*/ 474562 h 3900668"/>
              <a:gd name="connsiteX5" fmla="*/ 367890 w 3319435"/>
              <a:gd name="connsiteY5" fmla="*/ 1319514 h 3900668"/>
              <a:gd name="connsiteX6" fmla="*/ 1120245 w 3319435"/>
              <a:gd name="connsiteY6" fmla="*/ 2453833 h 3900668"/>
              <a:gd name="connsiteX7" fmla="*/ 2740700 w 3319435"/>
              <a:gd name="connsiteY7" fmla="*/ 2673752 h 3900668"/>
              <a:gd name="connsiteX8" fmla="*/ 3319435 w 3319435"/>
              <a:gd name="connsiteY8" fmla="*/ 3900668 h 3900668"/>
              <a:gd name="connsiteX0" fmla="*/ 88358 w 3340845"/>
              <a:gd name="connsiteY0" fmla="*/ 0 h 3900668"/>
              <a:gd name="connsiteX1" fmla="*/ 76784 w 3340845"/>
              <a:gd name="connsiteY1" fmla="*/ 833377 h 3900668"/>
              <a:gd name="connsiteX2" fmla="*/ 690242 w 3340845"/>
              <a:gd name="connsiteY2" fmla="*/ 1335071 h 3900668"/>
              <a:gd name="connsiteX3" fmla="*/ 1488895 w 3340845"/>
              <a:gd name="connsiteY3" fmla="*/ 1006997 h 3900668"/>
              <a:gd name="connsiteX4" fmla="*/ 1014333 w 3340845"/>
              <a:gd name="connsiteY4" fmla="*/ 474562 h 3900668"/>
              <a:gd name="connsiteX5" fmla="*/ 389300 w 3340845"/>
              <a:gd name="connsiteY5" fmla="*/ 1319514 h 3900668"/>
              <a:gd name="connsiteX6" fmla="*/ 1141655 w 3340845"/>
              <a:gd name="connsiteY6" fmla="*/ 2453833 h 3900668"/>
              <a:gd name="connsiteX7" fmla="*/ 2762110 w 3340845"/>
              <a:gd name="connsiteY7" fmla="*/ 2673752 h 3900668"/>
              <a:gd name="connsiteX8" fmla="*/ 3340845 w 3340845"/>
              <a:gd name="connsiteY8" fmla="*/ 3900668 h 3900668"/>
              <a:gd name="connsiteX0" fmla="*/ 88358 w 3340845"/>
              <a:gd name="connsiteY0" fmla="*/ 0 h 3900668"/>
              <a:gd name="connsiteX1" fmla="*/ 76784 w 3340845"/>
              <a:gd name="connsiteY1" fmla="*/ 833377 h 3900668"/>
              <a:gd name="connsiteX2" fmla="*/ 690242 w 3340845"/>
              <a:gd name="connsiteY2" fmla="*/ 1335071 h 3900668"/>
              <a:gd name="connsiteX3" fmla="*/ 1488895 w 3340845"/>
              <a:gd name="connsiteY3" fmla="*/ 1006997 h 3900668"/>
              <a:gd name="connsiteX4" fmla="*/ 1014333 w 3340845"/>
              <a:gd name="connsiteY4" fmla="*/ 474562 h 3900668"/>
              <a:gd name="connsiteX5" fmla="*/ 389300 w 3340845"/>
              <a:gd name="connsiteY5" fmla="*/ 1319514 h 3900668"/>
              <a:gd name="connsiteX6" fmla="*/ 1141655 w 3340845"/>
              <a:gd name="connsiteY6" fmla="*/ 2453833 h 3900668"/>
              <a:gd name="connsiteX7" fmla="*/ 2762110 w 3340845"/>
              <a:gd name="connsiteY7" fmla="*/ 2673752 h 3900668"/>
              <a:gd name="connsiteX8" fmla="*/ 3340845 w 3340845"/>
              <a:gd name="connsiteY8" fmla="*/ 3900668 h 3900668"/>
              <a:gd name="connsiteX0" fmla="*/ 88358 w 3340845"/>
              <a:gd name="connsiteY0" fmla="*/ 0 h 3900668"/>
              <a:gd name="connsiteX1" fmla="*/ 76784 w 3340845"/>
              <a:gd name="connsiteY1" fmla="*/ 833377 h 3900668"/>
              <a:gd name="connsiteX2" fmla="*/ 690242 w 3340845"/>
              <a:gd name="connsiteY2" fmla="*/ 1335071 h 3900668"/>
              <a:gd name="connsiteX3" fmla="*/ 1488895 w 3340845"/>
              <a:gd name="connsiteY3" fmla="*/ 1006997 h 3900668"/>
              <a:gd name="connsiteX4" fmla="*/ 1014333 w 3340845"/>
              <a:gd name="connsiteY4" fmla="*/ 474562 h 3900668"/>
              <a:gd name="connsiteX5" fmla="*/ 389300 w 3340845"/>
              <a:gd name="connsiteY5" fmla="*/ 1319514 h 3900668"/>
              <a:gd name="connsiteX6" fmla="*/ 1141655 w 3340845"/>
              <a:gd name="connsiteY6" fmla="*/ 2453833 h 3900668"/>
              <a:gd name="connsiteX7" fmla="*/ 2762110 w 3340845"/>
              <a:gd name="connsiteY7" fmla="*/ 2673752 h 3900668"/>
              <a:gd name="connsiteX8" fmla="*/ 3340845 w 3340845"/>
              <a:gd name="connsiteY8" fmla="*/ 3900668 h 3900668"/>
              <a:gd name="connsiteX0" fmla="*/ 88358 w 3340845"/>
              <a:gd name="connsiteY0" fmla="*/ 0 h 3900668"/>
              <a:gd name="connsiteX1" fmla="*/ 76784 w 3340845"/>
              <a:gd name="connsiteY1" fmla="*/ 833377 h 3900668"/>
              <a:gd name="connsiteX2" fmla="*/ 690242 w 3340845"/>
              <a:gd name="connsiteY2" fmla="*/ 1335071 h 3900668"/>
              <a:gd name="connsiteX3" fmla="*/ 1488895 w 3340845"/>
              <a:gd name="connsiteY3" fmla="*/ 1006997 h 3900668"/>
              <a:gd name="connsiteX4" fmla="*/ 1014333 w 3340845"/>
              <a:gd name="connsiteY4" fmla="*/ 474562 h 3900668"/>
              <a:gd name="connsiteX5" fmla="*/ 389300 w 3340845"/>
              <a:gd name="connsiteY5" fmla="*/ 1319514 h 3900668"/>
              <a:gd name="connsiteX6" fmla="*/ 1141655 w 3340845"/>
              <a:gd name="connsiteY6" fmla="*/ 2453833 h 3900668"/>
              <a:gd name="connsiteX7" fmla="*/ 2762110 w 3340845"/>
              <a:gd name="connsiteY7" fmla="*/ 2673752 h 3900668"/>
              <a:gd name="connsiteX8" fmla="*/ 3340845 w 3340845"/>
              <a:gd name="connsiteY8" fmla="*/ 3900668 h 3900668"/>
              <a:gd name="connsiteX0" fmla="*/ 88358 w 3122596"/>
              <a:gd name="connsiteY0" fmla="*/ 0 h 3861339"/>
              <a:gd name="connsiteX1" fmla="*/ 76784 w 3122596"/>
              <a:gd name="connsiteY1" fmla="*/ 833377 h 3861339"/>
              <a:gd name="connsiteX2" fmla="*/ 690242 w 3122596"/>
              <a:gd name="connsiteY2" fmla="*/ 1335071 h 3861339"/>
              <a:gd name="connsiteX3" fmla="*/ 1488895 w 3122596"/>
              <a:gd name="connsiteY3" fmla="*/ 1006997 h 3861339"/>
              <a:gd name="connsiteX4" fmla="*/ 1014333 w 3122596"/>
              <a:gd name="connsiteY4" fmla="*/ 474562 h 3861339"/>
              <a:gd name="connsiteX5" fmla="*/ 389300 w 3122596"/>
              <a:gd name="connsiteY5" fmla="*/ 1319514 h 3861339"/>
              <a:gd name="connsiteX6" fmla="*/ 1141655 w 3122596"/>
              <a:gd name="connsiteY6" fmla="*/ 2453833 h 3861339"/>
              <a:gd name="connsiteX7" fmla="*/ 2762110 w 3122596"/>
              <a:gd name="connsiteY7" fmla="*/ 2673752 h 3861339"/>
              <a:gd name="connsiteX8" fmla="*/ 3045877 w 3122596"/>
              <a:gd name="connsiteY8" fmla="*/ 3861339 h 3861339"/>
              <a:gd name="connsiteX0" fmla="*/ 88358 w 3190401"/>
              <a:gd name="connsiteY0" fmla="*/ 0 h 3861339"/>
              <a:gd name="connsiteX1" fmla="*/ 76784 w 3190401"/>
              <a:gd name="connsiteY1" fmla="*/ 833377 h 3861339"/>
              <a:gd name="connsiteX2" fmla="*/ 690242 w 3190401"/>
              <a:gd name="connsiteY2" fmla="*/ 1335071 h 3861339"/>
              <a:gd name="connsiteX3" fmla="*/ 1488895 w 3190401"/>
              <a:gd name="connsiteY3" fmla="*/ 1006997 h 3861339"/>
              <a:gd name="connsiteX4" fmla="*/ 1014333 w 3190401"/>
              <a:gd name="connsiteY4" fmla="*/ 474562 h 3861339"/>
              <a:gd name="connsiteX5" fmla="*/ 389300 w 3190401"/>
              <a:gd name="connsiteY5" fmla="*/ 1319514 h 3861339"/>
              <a:gd name="connsiteX6" fmla="*/ 1141655 w 3190401"/>
              <a:gd name="connsiteY6" fmla="*/ 2453833 h 3861339"/>
              <a:gd name="connsiteX7" fmla="*/ 2880097 w 3190401"/>
              <a:gd name="connsiteY7" fmla="*/ 2713081 h 3861339"/>
              <a:gd name="connsiteX8" fmla="*/ 3045877 w 3190401"/>
              <a:gd name="connsiteY8" fmla="*/ 3861339 h 3861339"/>
              <a:gd name="connsiteX0" fmla="*/ 88358 w 3190401"/>
              <a:gd name="connsiteY0" fmla="*/ 0 h 3861339"/>
              <a:gd name="connsiteX1" fmla="*/ 76784 w 3190401"/>
              <a:gd name="connsiteY1" fmla="*/ 833377 h 3861339"/>
              <a:gd name="connsiteX2" fmla="*/ 690242 w 3190401"/>
              <a:gd name="connsiteY2" fmla="*/ 1335071 h 3861339"/>
              <a:gd name="connsiteX3" fmla="*/ 1488895 w 3190401"/>
              <a:gd name="connsiteY3" fmla="*/ 1006997 h 3861339"/>
              <a:gd name="connsiteX4" fmla="*/ 1014333 w 3190401"/>
              <a:gd name="connsiteY4" fmla="*/ 474562 h 3861339"/>
              <a:gd name="connsiteX5" fmla="*/ 389300 w 3190401"/>
              <a:gd name="connsiteY5" fmla="*/ 1319514 h 3861339"/>
              <a:gd name="connsiteX6" fmla="*/ 974506 w 3190401"/>
              <a:gd name="connsiteY6" fmla="*/ 2434168 h 3861339"/>
              <a:gd name="connsiteX7" fmla="*/ 2880097 w 3190401"/>
              <a:gd name="connsiteY7" fmla="*/ 2713081 h 3861339"/>
              <a:gd name="connsiteX8" fmla="*/ 3045877 w 3190401"/>
              <a:gd name="connsiteY8" fmla="*/ 3861339 h 3861339"/>
              <a:gd name="connsiteX0" fmla="*/ 88358 w 3190401"/>
              <a:gd name="connsiteY0" fmla="*/ 0 h 3861339"/>
              <a:gd name="connsiteX1" fmla="*/ 76784 w 3190401"/>
              <a:gd name="connsiteY1" fmla="*/ 833377 h 3861339"/>
              <a:gd name="connsiteX2" fmla="*/ 690242 w 3190401"/>
              <a:gd name="connsiteY2" fmla="*/ 1335071 h 3861339"/>
              <a:gd name="connsiteX3" fmla="*/ 1488895 w 3190401"/>
              <a:gd name="connsiteY3" fmla="*/ 1006997 h 3861339"/>
              <a:gd name="connsiteX4" fmla="*/ 1014333 w 3190401"/>
              <a:gd name="connsiteY4" fmla="*/ 474562 h 3861339"/>
              <a:gd name="connsiteX5" fmla="*/ 389300 w 3190401"/>
              <a:gd name="connsiteY5" fmla="*/ 1319514 h 3861339"/>
              <a:gd name="connsiteX6" fmla="*/ 974506 w 3190401"/>
              <a:gd name="connsiteY6" fmla="*/ 2434168 h 3861339"/>
              <a:gd name="connsiteX7" fmla="*/ 2880097 w 3190401"/>
              <a:gd name="connsiteY7" fmla="*/ 2713081 h 3861339"/>
              <a:gd name="connsiteX8" fmla="*/ 3045877 w 3190401"/>
              <a:gd name="connsiteY8" fmla="*/ 3861339 h 3861339"/>
              <a:gd name="connsiteX0" fmla="*/ 88358 w 3215867"/>
              <a:gd name="connsiteY0" fmla="*/ 0 h 3861339"/>
              <a:gd name="connsiteX1" fmla="*/ 76784 w 3215867"/>
              <a:gd name="connsiteY1" fmla="*/ 833377 h 3861339"/>
              <a:gd name="connsiteX2" fmla="*/ 690242 w 3215867"/>
              <a:gd name="connsiteY2" fmla="*/ 1335071 h 3861339"/>
              <a:gd name="connsiteX3" fmla="*/ 1488895 w 3215867"/>
              <a:gd name="connsiteY3" fmla="*/ 1006997 h 3861339"/>
              <a:gd name="connsiteX4" fmla="*/ 1014333 w 3215867"/>
              <a:gd name="connsiteY4" fmla="*/ 474562 h 3861339"/>
              <a:gd name="connsiteX5" fmla="*/ 389300 w 3215867"/>
              <a:gd name="connsiteY5" fmla="*/ 1319514 h 3861339"/>
              <a:gd name="connsiteX6" fmla="*/ 974506 w 3215867"/>
              <a:gd name="connsiteY6" fmla="*/ 2434168 h 3861339"/>
              <a:gd name="connsiteX7" fmla="*/ 2919426 w 3215867"/>
              <a:gd name="connsiteY7" fmla="*/ 2791739 h 3861339"/>
              <a:gd name="connsiteX8" fmla="*/ 3045877 w 3215867"/>
              <a:gd name="connsiteY8" fmla="*/ 3861339 h 3861339"/>
              <a:gd name="connsiteX0" fmla="*/ 124157 w 3251666"/>
              <a:gd name="connsiteY0" fmla="*/ 0 h 3861339"/>
              <a:gd name="connsiteX1" fmla="*/ 63421 w 3251666"/>
              <a:gd name="connsiteY1" fmla="*/ 803880 h 3861339"/>
              <a:gd name="connsiteX2" fmla="*/ 726041 w 3251666"/>
              <a:gd name="connsiteY2" fmla="*/ 1335071 h 3861339"/>
              <a:gd name="connsiteX3" fmla="*/ 1524694 w 3251666"/>
              <a:gd name="connsiteY3" fmla="*/ 1006997 h 3861339"/>
              <a:gd name="connsiteX4" fmla="*/ 1050132 w 3251666"/>
              <a:gd name="connsiteY4" fmla="*/ 474562 h 3861339"/>
              <a:gd name="connsiteX5" fmla="*/ 425099 w 3251666"/>
              <a:gd name="connsiteY5" fmla="*/ 1319514 h 3861339"/>
              <a:gd name="connsiteX6" fmla="*/ 1010305 w 3251666"/>
              <a:gd name="connsiteY6" fmla="*/ 2434168 h 3861339"/>
              <a:gd name="connsiteX7" fmla="*/ 2955225 w 3251666"/>
              <a:gd name="connsiteY7" fmla="*/ 2791739 h 3861339"/>
              <a:gd name="connsiteX8" fmla="*/ 3081676 w 3251666"/>
              <a:gd name="connsiteY8" fmla="*/ 3861339 h 3861339"/>
              <a:gd name="connsiteX0" fmla="*/ 124157 w 3251666"/>
              <a:gd name="connsiteY0" fmla="*/ 0 h 3861339"/>
              <a:gd name="connsiteX1" fmla="*/ 63421 w 3251666"/>
              <a:gd name="connsiteY1" fmla="*/ 803880 h 3861339"/>
              <a:gd name="connsiteX2" fmla="*/ 726041 w 3251666"/>
              <a:gd name="connsiteY2" fmla="*/ 1335071 h 3861339"/>
              <a:gd name="connsiteX3" fmla="*/ 1524694 w 3251666"/>
              <a:gd name="connsiteY3" fmla="*/ 1006997 h 3861339"/>
              <a:gd name="connsiteX4" fmla="*/ 1050132 w 3251666"/>
              <a:gd name="connsiteY4" fmla="*/ 474562 h 3861339"/>
              <a:gd name="connsiteX5" fmla="*/ 425099 w 3251666"/>
              <a:gd name="connsiteY5" fmla="*/ 1319514 h 3861339"/>
              <a:gd name="connsiteX6" fmla="*/ 1010305 w 3251666"/>
              <a:gd name="connsiteY6" fmla="*/ 2434168 h 3861339"/>
              <a:gd name="connsiteX7" fmla="*/ 2955225 w 3251666"/>
              <a:gd name="connsiteY7" fmla="*/ 2791739 h 3861339"/>
              <a:gd name="connsiteX8" fmla="*/ 3081676 w 3251666"/>
              <a:gd name="connsiteY8" fmla="*/ 3861339 h 3861339"/>
              <a:gd name="connsiteX0" fmla="*/ 163759 w 3212610"/>
              <a:gd name="connsiteY0" fmla="*/ 0 h 3822010"/>
              <a:gd name="connsiteX1" fmla="*/ 24365 w 3212610"/>
              <a:gd name="connsiteY1" fmla="*/ 764551 h 3822010"/>
              <a:gd name="connsiteX2" fmla="*/ 686985 w 3212610"/>
              <a:gd name="connsiteY2" fmla="*/ 1295742 h 3822010"/>
              <a:gd name="connsiteX3" fmla="*/ 1485638 w 3212610"/>
              <a:gd name="connsiteY3" fmla="*/ 967668 h 3822010"/>
              <a:gd name="connsiteX4" fmla="*/ 1011076 w 3212610"/>
              <a:gd name="connsiteY4" fmla="*/ 435233 h 3822010"/>
              <a:gd name="connsiteX5" fmla="*/ 386043 w 3212610"/>
              <a:gd name="connsiteY5" fmla="*/ 1280185 h 3822010"/>
              <a:gd name="connsiteX6" fmla="*/ 971249 w 3212610"/>
              <a:gd name="connsiteY6" fmla="*/ 2394839 h 3822010"/>
              <a:gd name="connsiteX7" fmla="*/ 2916169 w 3212610"/>
              <a:gd name="connsiteY7" fmla="*/ 2752410 h 3822010"/>
              <a:gd name="connsiteX8" fmla="*/ 3042620 w 3212610"/>
              <a:gd name="connsiteY8" fmla="*/ 3822010 h 3822010"/>
              <a:gd name="connsiteX0" fmla="*/ 178772 w 3227623"/>
              <a:gd name="connsiteY0" fmla="*/ 0 h 3822010"/>
              <a:gd name="connsiteX1" fmla="*/ 39378 w 3227623"/>
              <a:gd name="connsiteY1" fmla="*/ 764551 h 3822010"/>
              <a:gd name="connsiteX2" fmla="*/ 701998 w 3227623"/>
              <a:gd name="connsiteY2" fmla="*/ 1295742 h 3822010"/>
              <a:gd name="connsiteX3" fmla="*/ 1500651 w 3227623"/>
              <a:gd name="connsiteY3" fmla="*/ 967668 h 3822010"/>
              <a:gd name="connsiteX4" fmla="*/ 1026089 w 3227623"/>
              <a:gd name="connsiteY4" fmla="*/ 435233 h 3822010"/>
              <a:gd name="connsiteX5" fmla="*/ 401056 w 3227623"/>
              <a:gd name="connsiteY5" fmla="*/ 1280185 h 3822010"/>
              <a:gd name="connsiteX6" fmla="*/ 986262 w 3227623"/>
              <a:gd name="connsiteY6" fmla="*/ 2394839 h 3822010"/>
              <a:gd name="connsiteX7" fmla="*/ 2931182 w 3227623"/>
              <a:gd name="connsiteY7" fmla="*/ 2752410 h 3822010"/>
              <a:gd name="connsiteX8" fmla="*/ 3057633 w 3227623"/>
              <a:gd name="connsiteY8" fmla="*/ 3822010 h 3822010"/>
              <a:gd name="connsiteX0" fmla="*/ 180947 w 3229798"/>
              <a:gd name="connsiteY0" fmla="*/ 0 h 3822010"/>
              <a:gd name="connsiteX1" fmla="*/ 41553 w 3229798"/>
              <a:gd name="connsiteY1" fmla="*/ 764551 h 3822010"/>
              <a:gd name="connsiteX2" fmla="*/ 733670 w 3229798"/>
              <a:gd name="connsiteY2" fmla="*/ 1403897 h 3822010"/>
              <a:gd name="connsiteX3" fmla="*/ 1502826 w 3229798"/>
              <a:gd name="connsiteY3" fmla="*/ 967668 h 3822010"/>
              <a:gd name="connsiteX4" fmla="*/ 1028264 w 3229798"/>
              <a:gd name="connsiteY4" fmla="*/ 435233 h 3822010"/>
              <a:gd name="connsiteX5" fmla="*/ 403231 w 3229798"/>
              <a:gd name="connsiteY5" fmla="*/ 1280185 h 3822010"/>
              <a:gd name="connsiteX6" fmla="*/ 988437 w 3229798"/>
              <a:gd name="connsiteY6" fmla="*/ 2394839 h 3822010"/>
              <a:gd name="connsiteX7" fmla="*/ 2933357 w 3229798"/>
              <a:gd name="connsiteY7" fmla="*/ 2752410 h 3822010"/>
              <a:gd name="connsiteX8" fmla="*/ 3059808 w 3229798"/>
              <a:gd name="connsiteY8" fmla="*/ 3822010 h 3822010"/>
              <a:gd name="connsiteX0" fmla="*/ 180947 w 3229798"/>
              <a:gd name="connsiteY0" fmla="*/ 0 h 3822010"/>
              <a:gd name="connsiteX1" fmla="*/ 41553 w 3229798"/>
              <a:gd name="connsiteY1" fmla="*/ 764551 h 3822010"/>
              <a:gd name="connsiteX2" fmla="*/ 733670 w 3229798"/>
              <a:gd name="connsiteY2" fmla="*/ 1403897 h 3822010"/>
              <a:gd name="connsiteX3" fmla="*/ 1502826 w 3229798"/>
              <a:gd name="connsiteY3" fmla="*/ 967668 h 3822010"/>
              <a:gd name="connsiteX4" fmla="*/ 1028264 w 3229798"/>
              <a:gd name="connsiteY4" fmla="*/ 435233 h 3822010"/>
              <a:gd name="connsiteX5" fmla="*/ 403231 w 3229798"/>
              <a:gd name="connsiteY5" fmla="*/ 1280185 h 3822010"/>
              <a:gd name="connsiteX6" fmla="*/ 988437 w 3229798"/>
              <a:gd name="connsiteY6" fmla="*/ 2394839 h 3822010"/>
              <a:gd name="connsiteX7" fmla="*/ 2933357 w 3229798"/>
              <a:gd name="connsiteY7" fmla="*/ 2752410 h 3822010"/>
              <a:gd name="connsiteX8" fmla="*/ 3059808 w 3229798"/>
              <a:gd name="connsiteY8" fmla="*/ 3822010 h 3822010"/>
              <a:gd name="connsiteX0" fmla="*/ 180947 w 3229798"/>
              <a:gd name="connsiteY0" fmla="*/ 0 h 3822010"/>
              <a:gd name="connsiteX1" fmla="*/ 41553 w 3229798"/>
              <a:gd name="connsiteY1" fmla="*/ 764551 h 3822010"/>
              <a:gd name="connsiteX2" fmla="*/ 733670 w 3229798"/>
              <a:gd name="connsiteY2" fmla="*/ 1403897 h 3822010"/>
              <a:gd name="connsiteX3" fmla="*/ 1502826 w 3229798"/>
              <a:gd name="connsiteY3" fmla="*/ 967668 h 3822010"/>
              <a:gd name="connsiteX4" fmla="*/ 1028264 w 3229798"/>
              <a:gd name="connsiteY4" fmla="*/ 435233 h 3822010"/>
              <a:gd name="connsiteX5" fmla="*/ 403231 w 3229798"/>
              <a:gd name="connsiteY5" fmla="*/ 1280185 h 3822010"/>
              <a:gd name="connsiteX6" fmla="*/ 988437 w 3229798"/>
              <a:gd name="connsiteY6" fmla="*/ 2394839 h 3822010"/>
              <a:gd name="connsiteX7" fmla="*/ 2933357 w 3229798"/>
              <a:gd name="connsiteY7" fmla="*/ 2752410 h 3822010"/>
              <a:gd name="connsiteX8" fmla="*/ 3059808 w 3229798"/>
              <a:gd name="connsiteY8" fmla="*/ 3822010 h 3822010"/>
              <a:gd name="connsiteX0" fmla="*/ 229475 w 3278326"/>
              <a:gd name="connsiteY0" fmla="*/ 0 h 3822010"/>
              <a:gd name="connsiteX1" fmla="*/ 31088 w 3278326"/>
              <a:gd name="connsiteY1" fmla="*/ 803880 h 3822010"/>
              <a:gd name="connsiteX2" fmla="*/ 782198 w 3278326"/>
              <a:gd name="connsiteY2" fmla="*/ 1403897 h 3822010"/>
              <a:gd name="connsiteX3" fmla="*/ 1551354 w 3278326"/>
              <a:gd name="connsiteY3" fmla="*/ 967668 h 3822010"/>
              <a:gd name="connsiteX4" fmla="*/ 1076792 w 3278326"/>
              <a:gd name="connsiteY4" fmla="*/ 435233 h 3822010"/>
              <a:gd name="connsiteX5" fmla="*/ 451759 w 3278326"/>
              <a:gd name="connsiteY5" fmla="*/ 1280185 h 3822010"/>
              <a:gd name="connsiteX6" fmla="*/ 1036965 w 3278326"/>
              <a:gd name="connsiteY6" fmla="*/ 2394839 h 3822010"/>
              <a:gd name="connsiteX7" fmla="*/ 2981885 w 3278326"/>
              <a:gd name="connsiteY7" fmla="*/ 2752410 h 3822010"/>
              <a:gd name="connsiteX8" fmla="*/ 3108336 w 3278326"/>
              <a:gd name="connsiteY8" fmla="*/ 3822010 h 3822010"/>
              <a:gd name="connsiteX0" fmla="*/ 229475 w 3278326"/>
              <a:gd name="connsiteY0" fmla="*/ 0 h 3822010"/>
              <a:gd name="connsiteX1" fmla="*/ 31088 w 3278326"/>
              <a:gd name="connsiteY1" fmla="*/ 803880 h 3822010"/>
              <a:gd name="connsiteX2" fmla="*/ 782198 w 3278326"/>
              <a:gd name="connsiteY2" fmla="*/ 1403897 h 3822010"/>
              <a:gd name="connsiteX3" fmla="*/ 1551354 w 3278326"/>
              <a:gd name="connsiteY3" fmla="*/ 967668 h 3822010"/>
              <a:gd name="connsiteX4" fmla="*/ 1076792 w 3278326"/>
              <a:gd name="connsiteY4" fmla="*/ 435233 h 3822010"/>
              <a:gd name="connsiteX5" fmla="*/ 451759 w 3278326"/>
              <a:gd name="connsiteY5" fmla="*/ 1280185 h 3822010"/>
              <a:gd name="connsiteX6" fmla="*/ 1036965 w 3278326"/>
              <a:gd name="connsiteY6" fmla="*/ 2394839 h 3822010"/>
              <a:gd name="connsiteX7" fmla="*/ 2981885 w 3278326"/>
              <a:gd name="connsiteY7" fmla="*/ 2752410 h 3822010"/>
              <a:gd name="connsiteX8" fmla="*/ 3108336 w 3278326"/>
              <a:gd name="connsiteY8" fmla="*/ 3822010 h 3822010"/>
              <a:gd name="connsiteX0" fmla="*/ 229475 w 3278326"/>
              <a:gd name="connsiteY0" fmla="*/ 0 h 3822010"/>
              <a:gd name="connsiteX1" fmla="*/ 31088 w 3278326"/>
              <a:gd name="connsiteY1" fmla="*/ 803880 h 3822010"/>
              <a:gd name="connsiteX2" fmla="*/ 782198 w 3278326"/>
              <a:gd name="connsiteY2" fmla="*/ 1403897 h 3822010"/>
              <a:gd name="connsiteX3" fmla="*/ 1551354 w 3278326"/>
              <a:gd name="connsiteY3" fmla="*/ 967668 h 3822010"/>
              <a:gd name="connsiteX4" fmla="*/ 1076792 w 3278326"/>
              <a:gd name="connsiteY4" fmla="*/ 435233 h 3822010"/>
              <a:gd name="connsiteX5" fmla="*/ 451759 w 3278326"/>
              <a:gd name="connsiteY5" fmla="*/ 1280185 h 3822010"/>
              <a:gd name="connsiteX6" fmla="*/ 1036965 w 3278326"/>
              <a:gd name="connsiteY6" fmla="*/ 2394839 h 3822010"/>
              <a:gd name="connsiteX7" fmla="*/ 2981885 w 3278326"/>
              <a:gd name="connsiteY7" fmla="*/ 2752410 h 3822010"/>
              <a:gd name="connsiteX8" fmla="*/ 3108336 w 3278326"/>
              <a:gd name="connsiteY8" fmla="*/ 3822010 h 3822010"/>
              <a:gd name="connsiteX0" fmla="*/ 229475 w 3278326"/>
              <a:gd name="connsiteY0" fmla="*/ 0 h 3822010"/>
              <a:gd name="connsiteX1" fmla="*/ 31088 w 3278326"/>
              <a:gd name="connsiteY1" fmla="*/ 803880 h 3822010"/>
              <a:gd name="connsiteX2" fmla="*/ 782198 w 3278326"/>
              <a:gd name="connsiteY2" fmla="*/ 1403897 h 3822010"/>
              <a:gd name="connsiteX3" fmla="*/ 1551354 w 3278326"/>
              <a:gd name="connsiteY3" fmla="*/ 967668 h 3822010"/>
              <a:gd name="connsiteX4" fmla="*/ 1076792 w 3278326"/>
              <a:gd name="connsiteY4" fmla="*/ 435233 h 3822010"/>
              <a:gd name="connsiteX5" fmla="*/ 451759 w 3278326"/>
              <a:gd name="connsiteY5" fmla="*/ 1280185 h 3822010"/>
              <a:gd name="connsiteX6" fmla="*/ 1036965 w 3278326"/>
              <a:gd name="connsiteY6" fmla="*/ 2394839 h 3822010"/>
              <a:gd name="connsiteX7" fmla="*/ 2981885 w 3278326"/>
              <a:gd name="connsiteY7" fmla="*/ 2752410 h 3822010"/>
              <a:gd name="connsiteX8" fmla="*/ 3108336 w 3278326"/>
              <a:gd name="connsiteY8" fmla="*/ 3822010 h 3822010"/>
              <a:gd name="connsiteX0" fmla="*/ 245928 w 3294779"/>
              <a:gd name="connsiteY0" fmla="*/ 0 h 3822010"/>
              <a:gd name="connsiteX1" fmla="*/ 47541 w 3294779"/>
              <a:gd name="connsiteY1" fmla="*/ 803880 h 3822010"/>
              <a:gd name="connsiteX2" fmla="*/ 798651 w 3294779"/>
              <a:gd name="connsiteY2" fmla="*/ 1403897 h 3822010"/>
              <a:gd name="connsiteX3" fmla="*/ 1567807 w 3294779"/>
              <a:gd name="connsiteY3" fmla="*/ 967668 h 3822010"/>
              <a:gd name="connsiteX4" fmla="*/ 1093245 w 3294779"/>
              <a:gd name="connsiteY4" fmla="*/ 435233 h 3822010"/>
              <a:gd name="connsiteX5" fmla="*/ 468212 w 3294779"/>
              <a:gd name="connsiteY5" fmla="*/ 1280185 h 3822010"/>
              <a:gd name="connsiteX6" fmla="*/ 1053418 w 3294779"/>
              <a:gd name="connsiteY6" fmla="*/ 2394839 h 3822010"/>
              <a:gd name="connsiteX7" fmla="*/ 2998338 w 3294779"/>
              <a:gd name="connsiteY7" fmla="*/ 2752410 h 3822010"/>
              <a:gd name="connsiteX8" fmla="*/ 3124789 w 3294779"/>
              <a:gd name="connsiteY8" fmla="*/ 3822010 h 3822010"/>
              <a:gd name="connsiteX0" fmla="*/ 245928 w 3294779"/>
              <a:gd name="connsiteY0" fmla="*/ 0 h 3822010"/>
              <a:gd name="connsiteX1" fmla="*/ 47541 w 3294779"/>
              <a:gd name="connsiteY1" fmla="*/ 803880 h 3822010"/>
              <a:gd name="connsiteX2" fmla="*/ 798651 w 3294779"/>
              <a:gd name="connsiteY2" fmla="*/ 1403897 h 3822010"/>
              <a:gd name="connsiteX3" fmla="*/ 1567807 w 3294779"/>
              <a:gd name="connsiteY3" fmla="*/ 967668 h 3822010"/>
              <a:gd name="connsiteX4" fmla="*/ 1093245 w 3294779"/>
              <a:gd name="connsiteY4" fmla="*/ 435233 h 3822010"/>
              <a:gd name="connsiteX5" fmla="*/ 468212 w 3294779"/>
              <a:gd name="connsiteY5" fmla="*/ 1280185 h 3822010"/>
              <a:gd name="connsiteX6" fmla="*/ 1053418 w 3294779"/>
              <a:gd name="connsiteY6" fmla="*/ 2394839 h 3822010"/>
              <a:gd name="connsiteX7" fmla="*/ 2998338 w 3294779"/>
              <a:gd name="connsiteY7" fmla="*/ 2752410 h 3822010"/>
              <a:gd name="connsiteX8" fmla="*/ 3124789 w 3294779"/>
              <a:gd name="connsiteY8" fmla="*/ 3822010 h 3822010"/>
              <a:gd name="connsiteX0" fmla="*/ 165548 w 3302889"/>
              <a:gd name="connsiteY0" fmla="*/ 0 h 3831842"/>
              <a:gd name="connsiteX1" fmla="*/ 55651 w 3302889"/>
              <a:gd name="connsiteY1" fmla="*/ 813712 h 3831842"/>
              <a:gd name="connsiteX2" fmla="*/ 806761 w 3302889"/>
              <a:gd name="connsiteY2" fmla="*/ 1413729 h 3831842"/>
              <a:gd name="connsiteX3" fmla="*/ 1575917 w 3302889"/>
              <a:gd name="connsiteY3" fmla="*/ 977500 h 3831842"/>
              <a:gd name="connsiteX4" fmla="*/ 1101355 w 3302889"/>
              <a:gd name="connsiteY4" fmla="*/ 445065 h 3831842"/>
              <a:gd name="connsiteX5" fmla="*/ 476322 w 3302889"/>
              <a:gd name="connsiteY5" fmla="*/ 1290017 h 3831842"/>
              <a:gd name="connsiteX6" fmla="*/ 1061528 w 3302889"/>
              <a:gd name="connsiteY6" fmla="*/ 2404671 h 3831842"/>
              <a:gd name="connsiteX7" fmla="*/ 3006448 w 3302889"/>
              <a:gd name="connsiteY7" fmla="*/ 2762242 h 3831842"/>
              <a:gd name="connsiteX8" fmla="*/ 3132899 w 3302889"/>
              <a:gd name="connsiteY8" fmla="*/ 3831842 h 3831842"/>
              <a:gd name="connsiteX0" fmla="*/ 169907 w 3307248"/>
              <a:gd name="connsiteY0" fmla="*/ 0 h 3831842"/>
              <a:gd name="connsiteX1" fmla="*/ 60010 w 3307248"/>
              <a:gd name="connsiteY1" fmla="*/ 813712 h 3831842"/>
              <a:gd name="connsiteX2" fmla="*/ 870114 w 3307248"/>
              <a:gd name="connsiteY2" fmla="*/ 1433394 h 3831842"/>
              <a:gd name="connsiteX3" fmla="*/ 1580276 w 3307248"/>
              <a:gd name="connsiteY3" fmla="*/ 977500 h 3831842"/>
              <a:gd name="connsiteX4" fmla="*/ 1105714 w 3307248"/>
              <a:gd name="connsiteY4" fmla="*/ 445065 h 3831842"/>
              <a:gd name="connsiteX5" fmla="*/ 480681 w 3307248"/>
              <a:gd name="connsiteY5" fmla="*/ 1290017 h 3831842"/>
              <a:gd name="connsiteX6" fmla="*/ 1065887 w 3307248"/>
              <a:gd name="connsiteY6" fmla="*/ 2404671 h 3831842"/>
              <a:gd name="connsiteX7" fmla="*/ 3010807 w 3307248"/>
              <a:gd name="connsiteY7" fmla="*/ 2762242 h 3831842"/>
              <a:gd name="connsiteX8" fmla="*/ 3137258 w 3307248"/>
              <a:gd name="connsiteY8" fmla="*/ 3831842 h 3831842"/>
              <a:gd name="connsiteX0" fmla="*/ 169907 w 3307248"/>
              <a:gd name="connsiteY0" fmla="*/ 0 h 3831842"/>
              <a:gd name="connsiteX1" fmla="*/ 60010 w 3307248"/>
              <a:gd name="connsiteY1" fmla="*/ 813712 h 3831842"/>
              <a:gd name="connsiteX2" fmla="*/ 870114 w 3307248"/>
              <a:gd name="connsiteY2" fmla="*/ 1433394 h 3831842"/>
              <a:gd name="connsiteX3" fmla="*/ 1580276 w 3307248"/>
              <a:gd name="connsiteY3" fmla="*/ 977500 h 3831842"/>
              <a:gd name="connsiteX4" fmla="*/ 1105714 w 3307248"/>
              <a:gd name="connsiteY4" fmla="*/ 445065 h 3831842"/>
              <a:gd name="connsiteX5" fmla="*/ 480681 w 3307248"/>
              <a:gd name="connsiteY5" fmla="*/ 1290017 h 3831842"/>
              <a:gd name="connsiteX6" fmla="*/ 1065887 w 3307248"/>
              <a:gd name="connsiteY6" fmla="*/ 2404671 h 3831842"/>
              <a:gd name="connsiteX7" fmla="*/ 3010807 w 3307248"/>
              <a:gd name="connsiteY7" fmla="*/ 2762242 h 3831842"/>
              <a:gd name="connsiteX8" fmla="*/ 3137258 w 3307248"/>
              <a:gd name="connsiteY8" fmla="*/ 3831842 h 3831842"/>
              <a:gd name="connsiteX0" fmla="*/ 169907 w 3333866"/>
              <a:gd name="connsiteY0" fmla="*/ 0 h 3831842"/>
              <a:gd name="connsiteX1" fmla="*/ 60010 w 3333866"/>
              <a:gd name="connsiteY1" fmla="*/ 813712 h 3831842"/>
              <a:gd name="connsiteX2" fmla="*/ 870114 w 3333866"/>
              <a:gd name="connsiteY2" fmla="*/ 1433394 h 3831842"/>
              <a:gd name="connsiteX3" fmla="*/ 1580276 w 3333866"/>
              <a:gd name="connsiteY3" fmla="*/ 977500 h 3831842"/>
              <a:gd name="connsiteX4" fmla="*/ 1105714 w 3333866"/>
              <a:gd name="connsiteY4" fmla="*/ 445065 h 3831842"/>
              <a:gd name="connsiteX5" fmla="*/ 480681 w 3333866"/>
              <a:gd name="connsiteY5" fmla="*/ 1290017 h 3831842"/>
              <a:gd name="connsiteX6" fmla="*/ 1065887 w 3333866"/>
              <a:gd name="connsiteY6" fmla="*/ 2404671 h 3831842"/>
              <a:gd name="connsiteX7" fmla="*/ 3050136 w 3333866"/>
              <a:gd name="connsiteY7" fmla="*/ 2722913 h 3831842"/>
              <a:gd name="connsiteX8" fmla="*/ 3137258 w 3333866"/>
              <a:gd name="connsiteY8" fmla="*/ 3831842 h 3831842"/>
              <a:gd name="connsiteX0" fmla="*/ 169907 w 3333866"/>
              <a:gd name="connsiteY0" fmla="*/ 0 h 3831842"/>
              <a:gd name="connsiteX1" fmla="*/ 60010 w 3333866"/>
              <a:gd name="connsiteY1" fmla="*/ 813712 h 3831842"/>
              <a:gd name="connsiteX2" fmla="*/ 870114 w 3333866"/>
              <a:gd name="connsiteY2" fmla="*/ 1433394 h 3831842"/>
              <a:gd name="connsiteX3" fmla="*/ 1580276 w 3333866"/>
              <a:gd name="connsiteY3" fmla="*/ 977500 h 3831842"/>
              <a:gd name="connsiteX4" fmla="*/ 1105714 w 3333866"/>
              <a:gd name="connsiteY4" fmla="*/ 445065 h 3831842"/>
              <a:gd name="connsiteX5" fmla="*/ 480681 w 3333866"/>
              <a:gd name="connsiteY5" fmla="*/ 1290017 h 3831842"/>
              <a:gd name="connsiteX6" fmla="*/ 1065887 w 3333866"/>
              <a:gd name="connsiteY6" fmla="*/ 2404671 h 3831842"/>
              <a:gd name="connsiteX7" fmla="*/ 3050136 w 3333866"/>
              <a:gd name="connsiteY7" fmla="*/ 2722913 h 3831842"/>
              <a:gd name="connsiteX8" fmla="*/ 3137258 w 3333866"/>
              <a:gd name="connsiteY8" fmla="*/ 3831842 h 3831842"/>
              <a:gd name="connsiteX0" fmla="*/ 169907 w 3333866"/>
              <a:gd name="connsiteY0" fmla="*/ 0 h 3831842"/>
              <a:gd name="connsiteX1" fmla="*/ 60010 w 3333866"/>
              <a:gd name="connsiteY1" fmla="*/ 813712 h 3831842"/>
              <a:gd name="connsiteX2" fmla="*/ 870114 w 3333866"/>
              <a:gd name="connsiteY2" fmla="*/ 1433394 h 3831842"/>
              <a:gd name="connsiteX3" fmla="*/ 1580276 w 3333866"/>
              <a:gd name="connsiteY3" fmla="*/ 977500 h 3831842"/>
              <a:gd name="connsiteX4" fmla="*/ 1105714 w 3333866"/>
              <a:gd name="connsiteY4" fmla="*/ 445065 h 3831842"/>
              <a:gd name="connsiteX5" fmla="*/ 480681 w 3333866"/>
              <a:gd name="connsiteY5" fmla="*/ 1290017 h 3831842"/>
              <a:gd name="connsiteX6" fmla="*/ 1105216 w 3333866"/>
              <a:gd name="connsiteY6" fmla="*/ 2473497 h 3831842"/>
              <a:gd name="connsiteX7" fmla="*/ 3050136 w 3333866"/>
              <a:gd name="connsiteY7" fmla="*/ 2722913 h 3831842"/>
              <a:gd name="connsiteX8" fmla="*/ 3137258 w 3333866"/>
              <a:gd name="connsiteY8" fmla="*/ 3831842 h 3831842"/>
              <a:gd name="connsiteX0" fmla="*/ 169907 w 3333866"/>
              <a:gd name="connsiteY0" fmla="*/ 0 h 3831842"/>
              <a:gd name="connsiteX1" fmla="*/ 60010 w 3333866"/>
              <a:gd name="connsiteY1" fmla="*/ 813712 h 3831842"/>
              <a:gd name="connsiteX2" fmla="*/ 870114 w 3333866"/>
              <a:gd name="connsiteY2" fmla="*/ 1433394 h 3831842"/>
              <a:gd name="connsiteX3" fmla="*/ 1580276 w 3333866"/>
              <a:gd name="connsiteY3" fmla="*/ 977500 h 3831842"/>
              <a:gd name="connsiteX4" fmla="*/ 1105714 w 3333866"/>
              <a:gd name="connsiteY4" fmla="*/ 445065 h 3831842"/>
              <a:gd name="connsiteX5" fmla="*/ 480681 w 3333866"/>
              <a:gd name="connsiteY5" fmla="*/ 1290017 h 3831842"/>
              <a:gd name="connsiteX6" fmla="*/ 1105216 w 3333866"/>
              <a:gd name="connsiteY6" fmla="*/ 2473497 h 3831842"/>
              <a:gd name="connsiteX7" fmla="*/ 3050136 w 3333866"/>
              <a:gd name="connsiteY7" fmla="*/ 2722913 h 3831842"/>
              <a:gd name="connsiteX8" fmla="*/ 3137258 w 3333866"/>
              <a:gd name="connsiteY8" fmla="*/ 3831842 h 3831842"/>
              <a:gd name="connsiteX0" fmla="*/ 169907 w 3333866"/>
              <a:gd name="connsiteY0" fmla="*/ 0 h 3831842"/>
              <a:gd name="connsiteX1" fmla="*/ 60010 w 3333866"/>
              <a:gd name="connsiteY1" fmla="*/ 813712 h 3831842"/>
              <a:gd name="connsiteX2" fmla="*/ 870114 w 3333866"/>
              <a:gd name="connsiteY2" fmla="*/ 1433394 h 3831842"/>
              <a:gd name="connsiteX3" fmla="*/ 1580276 w 3333866"/>
              <a:gd name="connsiteY3" fmla="*/ 977500 h 3831842"/>
              <a:gd name="connsiteX4" fmla="*/ 1105714 w 3333866"/>
              <a:gd name="connsiteY4" fmla="*/ 445065 h 3831842"/>
              <a:gd name="connsiteX5" fmla="*/ 480681 w 3333866"/>
              <a:gd name="connsiteY5" fmla="*/ 1290017 h 3831842"/>
              <a:gd name="connsiteX6" fmla="*/ 1105216 w 3333866"/>
              <a:gd name="connsiteY6" fmla="*/ 2473497 h 3831842"/>
              <a:gd name="connsiteX7" fmla="*/ 3050136 w 3333866"/>
              <a:gd name="connsiteY7" fmla="*/ 2722913 h 3831842"/>
              <a:gd name="connsiteX8" fmla="*/ 3137258 w 3333866"/>
              <a:gd name="connsiteY8" fmla="*/ 3831842 h 3831842"/>
              <a:gd name="connsiteX0" fmla="*/ 169907 w 3333866"/>
              <a:gd name="connsiteY0" fmla="*/ 0 h 3831842"/>
              <a:gd name="connsiteX1" fmla="*/ 60010 w 3333866"/>
              <a:gd name="connsiteY1" fmla="*/ 813712 h 3831842"/>
              <a:gd name="connsiteX2" fmla="*/ 870114 w 3333866"/>
              <a:gd name="connsiteY2" fmla="*/ 1433394 h 3831842"/>
              <a:gd name="connsiteX3" fmla="*/ 1580276 w 3333866"/>
              <a:gd name="connsiteY3" fmla="*/ 977500 h 3831842"/>
              <a:gd name="connsiteX4" fmla="*/ 1105714 w 3333866"/>
              <a:gd name="connsiteY4" fmla="*/ 445065 h 3831842"/>
              <a:gd name="connsiteX5" fmla="*/ 411855 w 3333866"/>
              <a:gd name="connsiteY5" fmla="*/ 1319514 h 3831842"/>
              <a:gd name="connsiteX6" fmla="*/ 1105216 w 3333866"/>
              <a:gd name="connsiteY6" fmla="*/ 2473497 h 3831842"/>
              <a:gd name="connsiteX7" fmla="*/ 3050136 w 3333866"/>
              <a:gd name="connsiteY7" fmla="*/ 2722913 h 3831842"/>
              <a:gd name="connsiteX8" fmla="*/ 3137258 w 3333866"/>
              <a:gd name="connsiteY8" fmla="*/ 3831842 h 3831842"/>
              <a:gd name="connsiteX0" fmla="*/ 169907 w 3333866"/>
              <a:gd name="connsiteY0" fmla="*/ 0 h 3831842"/>
              <a:gd name="connsiteX1" fmla="*/ 60010 w 3333866"/>
              <a:gd name="connsiteY1" fmla="*/ 813712 h 3831842"/>
              <a:gd name="connsiteX2" fmla="*/ 870114 w 3333866"/>
              <a:gd name="connsiteY2" fmla="*/ 1433394 h 3831842"/>
              <a:gd name="connsiteX3" fmla="*/ 1580276 w 3333866"/>
              <a:gd name="connsiteY3" fmla="*/ 977500 h 3831842"/>
              <a:gd name="connsiteX4" fmla="*/ 1105714 w 3333866"/>
              <a:gd name="connsiteY4" fmla="*/ 445065 h 3831842"/>
              <a:gd name="connsiteX5" fmla="*/ 411855 w 3333866"/>
              <a:gd name="connsiteY5" fmla="*/ 1319514 h 3831842"/>
              <a:gd name="connsiteX6" fmla="*/ 1105216 w 3333866"/>
              <a:gd name="connsiteY6" fmla="*/ 2473497 h 3831842"/>
              <a:gd name="connsiteX7" fmla="*/ 3050136 w 3333866"/>
              <a:gd name="connsiteY7" fmla="*/ 2722913 h 3831842"/>
              <a:gd name="connsiteX8" fmla="*/ 3137258 w 3333866"/>
              <a:gd name="connsiteY8" fmla="*/ 3831842 h 3831842"/>
              <a:gd name="connsiteX0" fmla="*/ 169907 w 3333866"/>
              <a:gd name="connsiteY0" fmla="*/ 0 h 3831842"/>
              <a:gd name="connsiteX1" fmla="*/ 60010 w 3333866"/>
              <a:gd name="connsiteY1" fmla="*/ 813712 h 3831842"/>
              <a:gd name="connsiteX2" fmla="*/ 870114 w 3333866"/>
              <a:gd name="connsiteY2" fmla="*/ 1433394 h 3831842"/>
              <a:gd name="connsiteX3" fmla="*/ 1580276 w 3333866"/>
              <a:gd name="connsiteY3" fmla="*/ 977500 h 3831842"/>
              <a:gd name="connsiteX4" fmla="*/ 1105714 w 3333866"/>
              <a:gd name="connsiteY4" fmla="*/ 445065 h 3831842"/>
              <a:gd name="connsiteX5" fmla="*/ 411855 w 3333866"/>
              <a:gd name="connsiteY5" fmla="*/ 1319514 h 3831842"/>
              <a:gd name="connsiteX6" fmla="*/ 1144545 w 3333866"/>
              <a:gd name="connsiteY6" fmla="*/ 2385007 h 3831842"/>
              <a:gd name="connsiteX7" fmla="*/ 3050136 w 3333866"/>
              <a:gd name="connsiteY7" fmla="*/ 2722913 h 3831842"/>
              <a:gd name="connsiteX8" fmla="*/ 3137258 w 3333866"/>
              <a:gd name="connsiteY8" fmla="*/ 3831842 h 3831842"/>
              <a:gd name="connsiteX0" fmla="*/ 169907 w 3333866"/>
              <a:gd name="connsiteY0" fmla="*/ 0 h 3831842"/>
              <a:gd name="connsiteX1" fmla="*/ 60010 w 3333866"/>
              <a:gd name="connsiteY1" fmla="*/ 813712 h 3831842"/>
              <a:gd name="connsiteX2" fmla="*/ 870114 w 3333866"/>
              <a:gd name="connsiteY2" fmla="*/ 1433394 h 3831842"/>
              <a:gd name="connsiteX3" fmla="*/ 1580276 w 3333866"/>
              <a:gd name="connsiteY3" fmla="*/ 977500 h 3831842"/>
              <a:gd name="connsiteX4" fmla="*/ 1105714 w 3333866"/>
              <a:gd name="connsiteY4" fmla="*/ 445065 h 3831842"/>
              <a:gd name="connsiteX5" fmla="*/ 411855 w 3333866"/>
              <a:gd name="connsiteY5" fmla="*/ 1319514 h 3831842"/>
              <a:gd name="connsiteX6" fmla="*/ 1144545 w 3333866"/>
              <a:gd name="connsiteY6" fmla="*/ 2385007 h 3831842"/>
              <a:gd name="connsiteX7" fmla="*/ 3050136 w 3333866"/>
              <a:gd name="connsiteY7" fmla="*/ 2722913 h 3831842"/>
              <a:gd name="connsiteX8" fmla="*/ 3137258 w 3333866"/>
              <a:gd name="connsiteY8" fmla="*/ 3831842 h 3831842"/>
              <a:gd name="connsiteX0" fmla="*/ 169907 w 3354506"/>
              <a:gd name="connsiteY0" fmla="*/ 0 h 3831842"/>
              <a:gd name="connsiteX1" fmla="*/ 60010 w 3354506"/>
              <a:gd name="connsiteY1" fmla="*/ 813712 h 3831842"/>
              <a:gd name="connsiteX2" fmla="*/ 870114 w 3354506"/>
              <a:gd name="connsiteY2" fmla="*/ 1433394 h 3831842"/>
              <a:gd name="connsiteX3" fmla="*/ 1580276 w 3354506"/>
              <a:gd name="connsiteY3" fmla="*/ 977500 h 3831842"/>
              <a:gd name="connsiteX4" fmla="*/ 1105714 w 3354506"/>
              <a:gd name="connsiteY4" fmla="*/ 445065 h 3831842"/>
              <a:gd name="connsiteX5" fmla="*/ 411855 w 3354506"/>
              <a:gd name="connsiteY5" fmla="*/ 1319514 h 3831842"/>
              <a:gd name="connsiteX6" fmla="*/ 1144545 w 3354506"/>
              <a:gd name="connsiteY6" fmla="*/ 2385007 h 3831842"/>
              <a:gd name="connsiteX7" fmla="*/ 3079633 w 3354506"/>
              <a:gd name="connsiteY7" fmla="*/ 2683584 h 3831842"/>
              <a:gd name="connsiteX8" fmla="*/ 3137258 w 3354506"/>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580276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580276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580276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580276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580276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580276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616852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616852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616852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616852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616852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616852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616852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616852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616852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 name="connsiteX0" fmla="*/ 169907 w 3297967"/>
              <a:gd name="connsiteY0" fmla="*/ 0 h 3831842"/>
              <a:gd name="connsiteX1" fmla="*/ 60010 w 3297967"/>
              <a:gd name="connsiteY1" fmla="*/ 813712 h 3831842"/>
              <a:gd name="connsiteX2" fmla="*/ 870114 w 3297967"/>
              <a:gd name="connsiteY2" fmla="*/ 1433394 h 3831842"/>
              <a:gd name="connsiteX3" fmla="*/ 1616852 w 3297967"/>
              <a:gd name="connsiteY3" fmla="*/ 977500 h 3831842"/>
              <a:gd name="connsiteX4" fmla="*/ 1105714 w 3297967"/>
              <a:gd name="connsiteY4" fmla="*/ 445065 h 3831842"/>
              <a:gd name="connsiteX5" fmla="*/ 411855 w 3297967"/>
              <a:gd name="connsiteY5" fmla="*/ 1319514 h 3831842"/>
              <a:gd name="connsiteX6" fmla="*/ 1144545 w 3297967"/>
              <a:gd name="connsiteY6" fmla="*/ 2385007 h 3831842"/>
              <a:gd name="connsiteX7" fmla="*/ 3079633 w 3297967"/>
              <a:gd name="connsiteY7" fmla="*/ 2683584 h 3831842"/>
              <a:gd name="connsiteX8" fmla="*/ 3137258 w 3297967"/>
              <a:gd name="connsiteY8" fmla="*/ 3831842 h 38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967" h="3831842">
                <a:moveTo>
                  <a:pt x="169907" y="0"/>
                </a:moveTo>
                <a:cubicBezTo>
                  <a:pt x="5808" y="265284"/>
                  <a:pt x="-56691" y="574813"/>
                  <a:pt x="60010" y="813712"/>
                </a:cubicBezTo>
                <a:cubicBezTo>
                  <a:pt x="176711" y="1052611"/>
                  <a:pt x="452144" y="1375616"/>
                  <a:pt x="870114" y="1433394"/>
                </a:cubicBezTo>
                <a:cubicBezTo>
                  <a:pt x="1288084" y="1491172"/>
                  <a:pt x="1636578" y="1198264"/>
                  <a:pt x="1616852" y="977500"/>
                </a:cubicBezTo>
                <a:cubicBezTo>
                  <a:pt x="1597126" y="756736"/>
                  <a:pt x="1562579" y="455119"/>
                  <a:pt x="1105714" y="445065"/>
                </a:cubicBezTo>
                <a:cubicBezTo>
                  <a:pt x="648849" y="435011"/>
                  <a:pt x="405383" y="996190"/>
                  <a:pt x="411855" y="1319514"/>
                </a:cubicBezTo>
                <a:cubicBezTo>
                  <a:pt x="418327" y="1642838"/>
                  <a:pt x="468421" y="2041915"/>
                  <a:pt x="1144545" y="2385007"/>
                </a:cubicBezTo>
                <a:cubicBezTo>
                  <a:pt x="1820669" y="2728099"/>
                  <a:pt x="2624610" y="2255633"/>
                  <a:pt x="3079633" y="2683584"/>
                </a:cubicBezTo>
                <a:cubicBezTo>
                  <a:pt x="3534654" y="3209859"/>
                  <a:pt x="3137258" y="3831842"/>
                  <a:pt x="3137258" y="3831842"/>
                </a:cubicBezTo>
              </a:path>
            </a:pathLst>
          </a:custGeom>
          <a:noFill/>
          <a:ln w="25400">
            <a:solidFill>
              <a:schemeClr val="tx1"/>
            </a:solidFill>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C48C85A-BE4C-E984-96E9-2F7CCB9D8268}"/>
              </a:ext>
            </a:extLst>
          </p:cNvPr>
          <p:cNvSpPr/>
          <p:nvPr/>
        </p:nvSpPr>
        <p:spPr>
          <a:xfrm>
            <a:off x="10066649" y="3026303"/>
            <a:ext cx="217891" cy="217891"/>
          </a:xfrm>
          <a:prstGeom prst="ellipse">
            <a:avLst/>
          </a:prstGeom>
          <a:solidFill>
            <a:srgbClr val="FFC7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5687EBF9-1EE4-236C-BD85-A2571629CF3A}"/>
              </a:ext>
            </a:extLst>
          </p:cNvPr>
          <p:cNvGrpSpPr/>
          <p:nvPr/>
        </p:nvGrpSpPr>
        <p:grpSpPr>
          <a:xfrm rot="19027227">
            <a:off x="10796243" y="2936041"/>
            <a:ext cx="1132839" cy="594360"/>
            <a:chOff x="197069" y="5435601"/>
            <a:chExt cx="1132839" cy="594360"/>
          </a:xfrm>
        </p:grpSpPr>
        <p:sp>
          <p:nvSpPr>
            <p:cNvPr id="27" name="Rectangle: Rounded Corners 26">
              <a:extLst>
                <a:ext uri="{FF2B5EF4-FFF2-40B4-BE49-F238E27FC236}">
                  <a16:creationId xmlns:a16="http://schemas.microsoft.com/office/drawing/2014/main" id="{765C1B14-3F49-1C01-A27A-EAD96C268B1A}"/>
                </a:ext>
              </a:extLst>
            </p:cNvPr>
            <p:cNvSpPr/>
            <p:nvPr/>
          </p:nvSpPr>
          <p:spPr>
            <a:xfrm rot="2047483">
              <a:off x="212308" y="5491481"/>
              <a:ext cx="1117600" cy="538480"/>
            </a:xfrm>
            <a:prstGeom prst="round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082A8273-643C-310F-E0A2-312EB9B3674B}"/>
                </a:ext>
              </a:extLst>
            </p:cNvPr>
            <p:cNvSpPr/>
            <p:nvPr/>
          </p:nvSpPr>
          <p:spPr>
            <a:xfrm rot="2047483">
              <a:off x="197069" y="5435601"/>
              <a:ext cx="1117600" cy="538480"/>
            </a:xfrm>
            <a:prstGeom prst="roundRect">
              <a:avLst/>
            </a:prstGeom>
            <a:solidFill>
              <a:srgbClr val="10A95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Team</a:t>
              </a:r>
            </a:p>
          </p:txBody>
        </p:sp>
      </p:grpSp>
      <p:pic>
        <p:nvPicPr>
          <p:cNvPr id="29" name="Graphic 28" descr="Cursor with solid fill">
            <a:extLst>
              <a:ext uri="{FF2B5EF4-FFF2-40B4-BE49-F238E27FC236}">
                <a16:creationId xmlns:a16="http://schemas.microsoft.com/office/drawing/2014/main" id="{9921BB30-6EF0-13CB-AF97-B126BA2F62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840634">
            <a:off x="10548783" y="3290114"/>
            <a:ext cx="480060" cy="480060"/>
          </a:xfrm>
          <a:prstGeom prst="rect">
            <a:avLst/>
          </a:prstGeom>
        </p:spPr>
      </p:pic>
      <p:sp>
        <p:nvSpPr>
          <p:cNvPr id="31" name="Oval 30">
            <a:extLst>
              <a:ext uri="{FF2B5EF4-FFF2-40B4-BE49-F238E27FC236}">
                <a16:creationId xmlns:a16="http://schemas.microsoft.com/office/drawing/2014/main" id="{8AF31041-FDBE-94E0-73D6-522F78CD2974}"/>
              </a:ext>
            </a:extLst>
          </p:cNvPr>
          <p:cNvSpPr/>
          <p:nvPr/>
        </p:nvSpPr>
        <p:spPr>
          <a:xfrm>
            <a:off x="1071716" y="5021919"/>
            <a:ext cx="1268361" cy="12683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E2B58DB7-0096-4EC0-17C0-2C3B728E91FF}"/>
              </a:ext>
            </a:extLst>
          </p:cNvPr>
          <p:cNvSpPr/>
          <p:nvPr/>
        </p:nvSpPr>
        <p:spPr>
          <a:xfrm>
            <a:off x="1075604" y="5024501"/>
            <a:ext cx="1264472" cy="1269590"/>
          </a:xfrm>
          <a:prstGeom prst="arc">
            <a:avLst>
              <a:gd name="adj1" fmla="val 16200000"/>
              <a:gd name="adj2" fmla="val 8794512"/>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32">
            <a:extLst>
              <a:ext uri="{FF2B5EF4-FFF2-40B4-BE49-F238E27FC236}">
                <a16:creationId xmlns:a16="http://schemas.microsoft.com/office/drawing/2014/main" id="{63791CBC-6B76-AB26-A4C4-56ED99BBCB93}"/>
              </a:ext>
            </a:extLst>
          </p:cNvPr>
          <p:cNvSpPr/>
          <p:nvPr/>
        </p:nvSpPr>
        <p:spPr>
          <a:xfrm>
            <a:off x="1668534" y="496083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Cursor with solid fill">
            <a:extLst>
              <a:ext uri="{FF2B5EF4-FFF2-40B4-BE49-F238E27FC236}">
                <a16:creationId xmlns:a16="http://schemas.microsoft.com/office/drawing/2014/main" id="{BBFE9E0D-6F69-ACA8-4E45-E741AEAA65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840634">
            <a:off x="736189" y="5873882"/>
            <a:ext cx="480060" cy="480060"/>
          </a:xfrm>
          <a:prstGeom prst="rect">
            <a:avLst/>
          </a:prstGeom>
        </p:spPr>
      </p:pic>
      <p:sp>
        <p:nvSpPr>
          <p:cNvPr id="35" name="Oval 34">
            <a:extLst>
              <a:ext uri="{FF2B5EF4-FFF2-40B4-BE49-F238E27FC236}">
                <a16:creationId xmlns:a16="http://schemas.microsoft.com/office/drawing/2014/main" id="{D41F7BF9-44BF-6A1F-B708-805F1DC77F9B}"/>
              </a:ext>
            </a:extLst>
          </p:cNvPr>
          <p:cNvSpPr/>
          <p:nvPr/>
        </p:nvSpPr>
        <p:spPr>
          <a:xfrm>
            <a:off x="1108096" y="5953894"/>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244039E2-3028-1389-9D11-DDB32286C64D}"/>
              </a:ext>
            </a:extLst>
          </p:cNvPr>
          <p:cNvGrpSpPr/>
          <p:nvPr/>
        </p:nvGrpSpPr>
        <p:grpSpPr>
          <a:xfrm>
            <a:off x="646915" y="1756035"/>
            <a:ext cx="3695496" cy="3693591"/>
            <a:chOff x="646915" y="1746510"/>
            <a:chExt cx="3695496" cy="3693591"/>
          </a:xfrm>
        </p:grpSpPr>
        <p:sp>
          <p:nvSpPr>
            <p:cNvPr id="43" name="Freeform: Shape 42">
              <a:extLst>
                <a:ext uri="{FF2B5EF4-FFF2-40B4-BE49-F238E27FC236}">
                  <a16:creationId xmlns:a16="http://schemas.microsoft.com/office/drawing/2014/main" id="{166E066E-2CF9-CFCF-9A6D-A497032F4274}"/>
                </a:ext>
              </a:extLst>
            </p:cNvPr>
            <p:cNvSpPr/>
            <p:nvPr/>
          </p:nvSpPr>
          <p:spPr>
            <a:xfrm>
              <a:off x="646915" y="1746510"/>
              <a:ext cx="3693591" cy="3693591"/>
            </a:xfrm>
            <a:custGeom>
              <a:avLst/>
              <a:gdLst>
                <a:gd name="connsiteX0" fmla="*/ 0 w 3693591"/>
                <a:gd name="connsiteY0" fmla="*/ 0 h 3693591"/>
                <a:gd name="connsiteX1" fmla="*/ 3022260 w 3693591"/>
                <a:gd name="connsiteY1" fmla="*/ 0 h 3693591"/>
                <a:gd name="connsiteX2" fmla="*/ 3693591 w 3693591"/>
                <a:gd name="connsiteY2" fmla="*/ 671331 h 3693591"/>
                <a:gd name="connsiteX3" fmla="*/ 3693591 w 3693591"/>
                <a:gd name="connsiteY3" fmla="*/ 3693591 h 3693591"/>
                <a:gd name="connsiteX4" fmla="*/ 0 w 3693591"/>
                <a:gd name="connsiteY4" fmla="*/ 3693591 h 3693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591" h="3693591">
                  <a:moveTo>
                    <a:pt x="0" y="0"/>
                  </a:moveTo>
                  <a:lnTo>
                    <a:pt x="3022260" y="0"/>
                  </a:lnTo>
                  <a:lnTo>
                    <a:pt x="3693591" y="671331"/>
                  </a:lnTo>
                  <a:lnTo>
                    <a:pt x="3693591" y="3693591"/>
                  </a:lnTo>
                  <a:lnTo>
                    <a:pt x="0" y="3693591"/>
                  </a:lnTo>
                  <a:close/>
                </a:path>
              </a:pathLst>
            </a:custGeom>
            <a:solidFill>
              <a:srgbClr val="FFEB7F"/>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Right Triangle 39">
              <a:extLst>
                <a:ext uri="{FF2B5EF4-FFF2-40B4-BE49-F238E27FC236}">
                  <a16:creationId xmlns:a16="http://schemas.microsoft.com/office/drawing/2014/main" id="{49D708AB-D0D3-9DA6-F619-F1825CF87079}"/>
                </a:ext>
              </a:extLst>
            </p:cNvPr>
            <p:cNvSpPr/>
            <p:nvPr/>
          </p:nvSpPr>
          <p:spPr>
            <a:xfrm>
              <a:off x="3671080" y="1749828"/>
              <a:ext cx="671331" cy="671331"/>
            </a:xfrm>
            <a:prstGeom prst="rtTriangle">
              <a:avLst/>
            </a:prstGeom>
            <a:solidFill>
              <a:srgbClr val="FFD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A7FC4BF4-7276-0ECB-2CB6-93CF6D615B0B}"/>
              </a:ext>
            </a:extLst>
          </p:cNvPr>
          <p:cNvSpPr txBox="1"/>
          <p:nvPr/>
        </p:nvSpPr>
        <p:spPr>
          <a:xfrm>
            <a:off x="715284" y="2163556"/>
            <a:ext cx="3791785" cy="2885578"/>
          </a:xfrm>
          <a:prstGeom prst="rect">
            <a:avLst/>
          </a:prstGeom>
          <a:noFill/>
        </p:spPr>
        <p:txBody>
          <a:bodyPr wrap="square" lIns="0" rIns="0">
            <a:noAutofit/>
          </a:bodyPr>
          <a:lstStyle/>
          <a:p>
            <a:pPr>
              <a:spcBef>
                <a:spcPts val="600"/>
              </a:spcBef>
            </a:pPr>
            <a:r>
              <a:rPr lang="en-US" dirty="0">
                <a:latin typeface="Segoe UI Semibold" panose="020B0702040204020203" pitchFamily="34" charset="0"/>
                <a:cs typeface="Segoe UI Semibold" panose="020B0702040204020203" pitchFamily="34" charset="0"/>
              </a:rPr>
              <a:t>By leveraging cutting-edge technologies such as OCR and NLP, the application automates data extraction from invoices, eliminating errors and saving valuable time. Additionally, AI algorithms verify invoice authenticity, reducing the risk of fraudulent activities and streamlining the approval process with intelligent routing workflows.</a:t>
            </a:r>
            <a:endParaRPr lang="en-ID" dirty="0">
              <a:latin typeface="Segoe UI Semibold" panose="020B0702040204020203" pitchFamily="34" charset="0"/>
              <a:cs typeface="Segoe UI Semibold" panose="020B0702040204020203" pitchFamily="34" charset="0"/>
            </a:endParaRPr>
          </a:p>
        </p:txBody>
      </p:sp>
      <p:sp>
        <p:nvSpPr>
          <p:cNvPr id="46" name="Freeform: Shape 45">
            <a:extLst>
              <a:ext uri="{FF2B5EF4-FFF2-40B4-BE49-F238E27FC236}">
                <a16:creationId xmlns:a16="http://schemas.microsoft.com/office/drawing/2014/main" id="{9FE5EB24-5E11-881C-0959-6A98535B2316}"/>
              </a:ext>
            </a:extLst>
          </p:cNvPr>
          <p:cNvSpPr/>
          <p:nvPr/>
        </p:nvSpPr>
        <p:spPr>
          <a:xfrm>
            <a:off x="4617031" y="1746510"/>
            <a:ext cx="3693591" cy="3693591"/>
          </a:xfrm>
          <a:custGeom>
            <a:avLst/>
            <a:gdLst>
              <a:gd name="connsiteX0" fmla="*/ 0 w 3693591"/>
              <a:gd name="connsiteY0" fmla="*/ 0 h 3693591"/>
              <a:gd name="connsiteX1" fmla="*/ 3022260 w 3693591"/>
              <a:gd name="connsiteY1" fmla="*/ 0 h 3693591"/>
              <a:gd name="connsiteX2" fmla="*/ 3693591 w 3693591"/>
              <a:gd name="connsiteY2" fmla="*/ 671331 h 3693591"/>
              <a:gd name="connsiteX3" fmla="*/ 3693591 w 3693591"/>
              <a:gd name="connsiteY3" fmla="*/ 3693591 h 3693591"/>
              <a:gd name="connsiteX4" fmla="*/ 0 w 3693591"/>
              <a:gd name="connsiteY4" fmla="*/ 3693591 h 3693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591" h="3693591">
                <a:moveTo>
                  <a:pt x="0" y="0"/>
                </a:moveTo>
                <a:lnTo>
                  <a:pt x="3022260" y="0"/>
                </a:lnTo>
                <a:lnTo>
                  <a:pt x="3693591" y="671331"/>
                </a:lnTo>
                <a:lnTo>
                  <a:pt x="3693591" y="3693591"/>
                </a:lnTo>
                <a:lnTo>
                  <a:pt x="0" y="3693591"/>
                </a:lnTo>
                <a:close/>
              </a:path>
            </a:pathLst>
          </a:custGeom>
          <a:solidFill>
            <a:srgbClr val="E9BFFF"/>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Right Triangle 46">
            <a:extLst>
              <a:ext uri="{FF2B5EF4-FFF2-40B4-BE49-F238E27FC236}">
                <a16:creationId xmlns:a16="http://schemas.microsoft.com/office/drawing/2014/main" id="{39CD3DD5-65A9-835F-231A-26130155D379}"/>
              </a:ext>
            </a:extLst>
          </p:cNvPr>
          <p:cNvSpPr/>
          <p:nvPr/>
        </p:nvSpPr>
        <p:spPr>
          <a:xfrm>
            <a:off x="7641196" y="1749828"/>
            <a:ext cx="671331" cy="671331"/>
          </a:xfrm>
          <a:prstGeom prst="rtTriangle">
            <a:avLst/>
          </a:prstGeom>
          <a:solidFill>
            <a:srgbClr val="BB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EAE02AB-B2FE-0457-D35E-46A1665EF6ED}"/>
              </a:ext>
            </a:extLst>
          </p:cNvPr>
          <p:cNvSpPr txBox="1"/>
          <p:nvPr/>
        </p:nvSpPr>
        <p:spPr>
          <a:xfrm>
            <a:off x="4629876" y="2314575"/>
            <a:ext cx="3673504" cy="1583500"/>
          </a:xfrm>
          <a:prstGeom prst="rect">
            <a:avLst/>
          </a:prstGeom>
          <a:noFill/>
        </p:spPr>
        <p:txBody>
          <a:bodyPr wrap="square" lIns="0" rIns="0">
            <a:noAutofit/>
          </a:bodyPr>
          <a:lstStyle/>
          <a:p>
            <a:pPr>
              <a:spcBef>
                <a:spcPts val="600"/>
              </a:spcBef>
            </a:pPr>
            <a:r>
              <a:rPr lang="en-US" i="0" dirty="0">
                <a:effectLst/>
                <a:latin typeface="Segoe UI Semibold" panose="020B0702040204020203" pitchFamily="34" charset="0"/>
                <a:cs typeface="Segoe UI Semibold" panose="020B0702040204020203" pitchFamily="34" charset="0"/>
              </a:rPr>
              <a:t>Real-time visibility into invoice statuses and interactive reporting empower finance teams to monitor spending trends and improve decision-making. The application's seamless integration with existing systems ensures a smooth transition, while robust security measures protect sensitive financial data. </a:t>
            </a:r>
            <a:endParaRPr lang="en-ID" dirty="0">
              <a:latin typeface="Segoe UI Semibold" panose="020B0702040204020203" pitchFamily="34" charset="0"/>
              <a:cs typeface="Segoe UI Semibold" panose="020B0702040204020203" pitchFamily="34" charset="0"/>
            </a:endParaRPr>
          </a:p>
        </p:txBody>
      </p:sp>
      <p:grpSp>
        <p:nvGrpSpPr>
          <p:cNvPr id="63" name="Group 62">
            <a:extLst>
              <a:ext uri="{FF2B5EF4-FFF2-40B4-BE49-F238E27FC236}">
                <a16:creationId xmlns:a16="http://schemas.microsoft.com/office/drawing/2014/main" id="{0B5B2F81-1ABF-56E2-C956-7FA1C57A54BD}"/>
              </a:ext>
            </a:extLst>
          </p:cNvPr>
          <p:cNvGrpSpPr/>
          <p:nvPr/>
        </p:nvGrpSpPr>
        <p:grpSpPr>
          <a:xfrm rot="19548059">
            <a:off x="891293" y="1254050"/>
            <a:ext cx="1823171" cy="977734"/>
            <a:chOff x="141584" y="5365459"/>
            <a:chExt cx="1188324" cy="664502"/>
          </a:xfrm>
        </p:grpSpPr>
        <p:sp>
          <p:nvSpPr>
            <p:cNvPr id="64" name="Rectangle: Rounded Corners 63">
              <a:extLst>
                <a:ext uri="{FF2B5EF4-FFF2-40B4-BE49-F238E27FC236}">
                  <a16:creationId xmlns:a16="http://schemas.microsoft.com/office/drawing/2014/main" id="{650CFE0A-E4CE-D22A-E642-E762EB307CFA}"/>
                </a:ext>
              </a:extLst>
            </p:cNvPr>
            <p:cNvSpPr/>
            <p:nvPr/>
          </p:nvSpPr>
          <p:spPr>
            <a:xfrm rot="2047483">
              <a:off x="212308" y="5491481"/>
              <a:ext cx="1117600" cy="538480"/>
            </a:xfrm>
            <a:prstGeom prst="round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53D1CA9-25FE-2E6F-C2A4-0CD71026B169}"/>
                </a:ext>
              </a:extLst>
            </p:cNvPr>
            <p:cNvSpPr/>
            <p:nvPr/>
          </p:nvSpPr>
          <p:spPr>
            <a:xfrm rot="2047483">
              <a:off x="141584" y="5365459"/>
              <a:ext cx="1117600" cy="538480"/>
            </a:xfrm>
            <a:prstGeom prst="roundRect">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AI/ML Approach</a:t>
              </a:r>
            </a:p>
          </p:txBody>
        </p:sp>
      </p:grpSp>
      <p:grpSp>
        <p:nvGrpSpPr>
          <p:cNvPr id="5" name="Group 4">
            <a:extLst>
              <a:ext uri="{FF2B5EF4-FFF2-40B4-BE49-F238E27FC236}">
                <a16:creationId xmlns:a16="http://schemas.microsoft.com/office/drawing/2014/main" id="{49108422-AB3F-D4CA-A901-133CDE7117A1}"/>
              </a:ext>
            </a:extLst>
          </p:cNvPr>
          <p:cNvGrpSpPr/>
          <p:nvPr/>
        </p:nvGrpSpPr>
        <p:grpSpPr>
          <a:xfrm rot="19548059">
            <a:off x="4778879" y="1116883"/>
            <a:ext cx="1809093" cy="996193"/>
            <a:chOff x="157641" y="5374293"/>
            <a:chExt cx="1172267" cy="655668"/>
          </a:xfrm>
        </p:grpSpPr>
        <p:sp>
          <p:nvSpPr>
            <p:cNvPr id="6" name="Rectangle: Rounded Corners 5">
              <a:extLst>
                <a:ext uri="{FF2B5EF4-FFF2-40B4-BE49-F238E27FC236}">
                  <a16:creationId xmlns:a16="http://schemas.microsoft.com/office/drawing/2014/main" id="{77C67BA1-7172-C878-BFF4-6972DF4DA1B8}"/>
                </a:ext>
              </a:extLst>
            </p:cNvPr>
            <p:cNvSpPr/>
            <p:nvPr/>
          </p:nvSpPr>
          <p:spPr>
            <a:xfrm rot="2047483">
              <a:off x="212308" y="5491481"/>
              <a:ext cx="1117600" cy="538480"/>
            </a:xfrm>
            <a:prstGeom prst="round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E61ACDB-C26B-CC56-5F2B-083A00E1E85C}"/>
                </a:ext>
              </a:extLst>
            </p:cNvPr>
            <p:cNvSpPr/>
            <p:nvPr/>
          </p:nvSpPr>
          <p:spPr>
            <a:xfrm rot="2047483">
              <a:off x="157641" y="5374293"/>
              <a:ext cx="1117600" cy="538480"/>
            </a:xfrm>
            <a:prstGeom prst="roundRect">
              <a:avLst/>
            </a:prstGeom>
            <a:solidFill>
              <a:srgbClr val="A25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Analytics Approach</a:t>
              </a:r>
            </a:p>
          </p:txBody>
        </p:sp>
      </p:grpSp>
    </p:spTree>
    <p:extLst>
      <p:ext uri="{BB962C8B-B14F-4D97-AF65-F5344CB8AC3E}">
        <p14:creationId xmlns:p14="http://schemas.microsoft.com/office/powerpoint/2010/main" val="2826408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7F012EA1-C150-99E6-A140-993F4844635B}"/>
              </a:ext>
            </a:extLst>
          </p:cNvPr>
          <p:cNvSpPr/>
          <p:nvPr/>
        </p:nvSpPr>
        <p:spPr>
          <a:xfrm flipV="1">
            <a:off x="0" y="4021393"/>
            <a:ext cx="3017428" cy="2765851"/>
          </a:xfrm>
          <a:custGeom>
            <a:avLst/>
            <a:gdLst>
              <a:gd name="connsiteX0" fmla="*/ 703153 w 3017428"/>
              <a:gd name="connsiteY0" fmla="*/ 2765851 h 2765851"/>
              <a:gd name="connsiteX1" fmla="*/ 3017428 w 3017428"/>
              <a:gd name="connsiteY1" fmla="*/ 451577 h 2765851"/>
              <a:gd name="connsiteX2" fmla="*/ 3005480 w 3017428"/>
              <a:gd name="connsiteY2" fmla="*/ 214956 h 2765851"/>
              <a:gd name="connsiteX3" fmla="*/ 2972674 w 3017428"/>
              <a:gd name="connsiteY3" fmla="*/ 0 h 2765851"/>
              <a:gd name="connsiteX4" fmla="*/ 0 w 3017428"/>
              <a:gd name="connsiteY4" fmla="*/ 0 h 2765851"/>
              <a:gd name="connsiteX5" fmla="*/ 0 w 3017428"/>
              <a:gd name="connsiteY5" fmla="*/ 2656331 h 2765851"/>
              <a:gd name="connsiteX6" fmla="*/ 14958 w 3017428"/>
              <a:gd name="connsiteY6" fmla="*/ 2661806 h 2765851"/>
              <a:gd name="connsiteX7" fmla="*/ 703153 w 3017428"/>
              <a:gd name="connsiteY7" fmla="*/ 2765851 h 276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7428" h="2765851">
                <a:moveTo>
                  <a:pt x="703153" y="2765851"/>
                </a:moveTo>
                <a:cubicBezTo>
                  <a:pt x="1981292" y="2765851"/>
                  <a:pt x="3017428" y="1729715"/>
                  <a:pt x="3017428" y="451577"/>
                </a:cubicBezTo>
                <a:cubicBezTo>
                  <a:pt x="3017428" y="371694"/>
                  <a:pt x="3013380" y="292754"/>
                  <a:pt x="3005480" y="214956"/>
                </a:cubicBezTo>
                <a:lnTo>
                  <a:pt x="2972674" y="0"/>
                </a:lnTo>
                <a:lnTo>
                  <a:pt x="0" y="0"/>
                </a:lnTo>
                <a:lnTo>
                  <a:pt x="0" y="2656331"/>
                </a:lnTo>
                <a:lnTo>
                  <a:pt x="14958" y="2661806"/>
                </a:lnTo>
                <a:cubicBezTo>
                  <a:pt x="232359" y="2729424"/>
                  <a:pt x="463502" y="2765851"/>
                  <a:pt x="703153" y="2765851"/>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B0FC43D0-7AFF-AB48-83F7-C400DE01918D}"/>
              </a:ext>
            </a:extLst>
          </p:cNvPr>
          <p:cNvSpPr>
            <a:spLocks noGrp="1"/>
          </p:cNvSpPr>
          <p:nvPr>
            <p:ph type="title"/>
          </p:nvPr>
        </p:nvSpPr>
        <p:spPr/>
        <p:txBody>
          <a:bodyPr/>
          <a:lstStyle/>
          <a:p>
            <a:r>
              <a:rPr lang="en-ID" dirty="0"/>
              <a:t>Project Requirement Specifications(PRS)</a:t>
            </a:r>
          </a:p>
        </p:txBody>
      </p:sp>
      <p:sp>
        <p:nvSpPr>
          <p:cNvPr id="3" name="Slide Number Placeholder 2">
            <a:extLst>
              <a:ext uri="{FF2B5EF4-FFF2-40B4-BE49-F238E27FC236}">
                <a16:creationId xmlns:a16="http://schemas.microsoft.com/office/drawing/2014/main" id="{95657F54-0A2C-3558-A04E-4BDDF2311D46}"/>
              </a:ext>
            </a:extLst>
          </p:cNvPr>
          <p:cNvSpPr>
            <a:spLocks noGrp="1"/>
          </p:cNvSpPr>
          <p:nvPr>
            <p:ph type="sldNum" sz="quarter" idx="12"/>
          </p:nvPr>
        </p:nvSpPr>
        <p:spPr/>
        <p:txBody>
          <a:bodyPr/>
          <a:lstStyle/>
          <a:p>
            <a:fld id="{75416579-C300-48E2-BD77-DE4054BCAD8D}" type="slidenum">
              <a:rPr lang="en-ID" smtClean="0"/>
              <a:pPr/>
              <a:t>6</a:t>
            </a:fld>
            <a:endParaRPr lang="en-ID" dirty="0"/>
          </a:p>
        </p:txBody>
      </p:sp>
      <p:sp>
        <p:nvSpPr>
          <p:cNvPr id="10" name="Rectangle: Rounded Corners 9">
            <a:extLst>
              <a:ext uri="{FF2B5EF4-FFF2-40B4-BE49-F238E27FC236}">
                <a16:creationId xmlns:a16="http://schemas.microsoft.com/office/drawing/2014/main" id="{C449CC87-3C32-6A8E-2689-17AA0FAFE9D7}"/>
              </a:ext>
            </a:extLst>
          </p:cNvPr>
          <p:cNvSpPr/>
          <p:nvPr/>
        </p:nvSpPr>
        <p:spPr>
          <a:xfrm>
            <a:off x="646915" y="1695116"/>
            <a:ext cx="2566184"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1" name="Rectangle: Rounded Corners 10">
            <a:extLst>
              <a:ext uri="{FF2B5EF4-FFF2-40B4-BE49-F238E27FC236}">
                <a16:creationId xmlns:a16="http://schemas.microsoft.com/office/drawing/2014/main" id="{55AB94C3-D772-D4F0-C0BC-2BF6BC18F282}"/>
              </a:ext>
            </a:extLst>
          </p:cNvPr>
          <p:cNvSpPr/>
          <p:nvPr/>
        </p:nvSpPr>
        <p:spPr>
          <a:xfrm>
            <a:off x="3423982" y="1695116"/>
            <a:ext cx="2566184"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7708BB42-EFFF-8615-5E70-8270854D6CC6}"/>
              </a:ext>
            </a:extLst>
          </p:cNvPr>
          <p:cNvSpPr/>
          <p:nvPr/>
        </p:nvSpPr>
        <p:spPr>
          <a:xfrm>
            <a:off x="6201049" y="1695116"/>
            <a:ext cx="2566184"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6D2AA9C5-A7C5-A6B4-0CCC-6C581BA3C129}"/>
              </a:ext>
            </a:extLst>
          </p:cNvPr>
          <p:cNvSpPr/>
          <p:nvPr/>
        </p:nvSpPr>
        <p:spPr>
          <a:xfrm>
            <a:off x="8978115" y="1695116"/>
            <a:ext cx="2566184"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F48EAFB7-9D42-A714-0972-0311752A6EE6}"/>
              </a:ext>
            </a:extLst>
          </p:cNvPr>
          <p:cNvSpPr txBox="1"/>
          <p:nvPr/>
        </p:nvSpPr>
        <p:spPr>
          <a:xfrm flipH="1">
            <a:off x="771525" y="2239449"/>
            <a:ext cx="2488262" cy="3278945"/>
          </a:xfrm>
          <a:prstGeom prst="rect">
            <a:avLst/>
          </a:prstGeom>
          <a:noFill/>
        </p:spPr>
        <p:txBody>
          <a:bodyPr wrap="square" lIns="0" tIns="0" rIns="0" bIns="0">
            <a:noAutofit/>
          </a:bodyPr>
          <a:lstStyle/>
          <a:p>
            <a:pPr>
              <a:spcAft>
                <a:spcPts val="1200"/>
              </a:spcAft>
            </a:pPr>
            <a:r>
              <a:rPr lang="en-ID" sz="1600" b="1" dirty="0">
                <a:latin typeface="Segoe UI" panose="020B0502040204020203" pitchFamily="34" charset="0"/>
                <a:cs typeface="Segoe UI" panose="020B0502040204020203" pitchFamily="34" charset="0"/>
              </a:rPr>
              <a:t>ML Model Requirements</a:t>
            </a:r>
          </a:p>
          <a:p>
            <a:pPr>
              <a:spcAft>
                <a:spcPts val="1200"/>
              </a:spcAft>
            </a:pPr>
            <a:r>
              <a:rPr lang="en-ID" sz="1600" dirty="0">
                <a:latin typeface="Segoe UI" panose="020B0502040204020203" pitchFamily="34" charset="0"/>
                <a:cs typeface="Segoe UI" panose="020B0502040204020203" pitchFamily="34" charset="0"/>
              </a:rPr>
              <a:t>1.View Invoice Data from buyers</a:t>
            </a:r>
          </a:p>
          <a:p>
            <a:pPr>
              <a:spcAft>
                <a:spcPts val="1200"/>
              </a:spcAft>
            </a:pPr>
            <a:r>
              <a:rPr lang="en-ID" sz="1600" i="0" dirty="0">
                <a:effectLst/>
                <a:latin typeface="Segoe UI" panose="020B0502040204020203" pitchFamily="34" charset="0"/>
                <a:cs typeface="Segoe UI" panose="020B0502040204020203" pitchFamily="34" charset="0"/>
              </a:rPr>
              <a:t>2.Perform Data preprocessing on the invoice data</a:t>
            </a:r>
          </a:p>
          <a:p>
            <a:pPr>
              <a:spcAft>
                <a:spcPts val="1200"/>
              </a:spcAft>
            </a:pPr>
            <a:r>
              <a:rPr lang="en-ID" sz="1600" i="0" dirty="0">
                <a:effectLst/>
                <a:latin typeface="Segoe UI" panose="020B0502040204020203" pitchFamily="34" charset="0"/>
                <a:cs typeface="Segoe UI" panose="020B0502040204020203" pitchFamily="34" charset="0"/>
              </a:rPr>
              <a:t>3.Get Analytics</a:t>
            </a:r>
          </a:p>
          <a:p>
            <a:pPr>
              <a:spcAft>
                <a:spcPts val="1200"/>
              </a:spcAft>
            </a:pPr>
            <a:r>
              <a:rPr lang="en-ID" sz="1600" i="0" dirty="0">
                <a:effectLst/>
                <a:latin typeface="Segoe UI" panose="020B0502040204020203" pitchFamily="34" charset="0"/>
                <a:cs typeface="Segoe UI" panose="020B0502040204020203" pitchFamily="34" charset="0"/>
              </a:rPr>
              <a:t>4.Get a prediction when invoice is going to get paid.</a:t>
            </a:r>
          </a:p>
        </p:txBody>
      </p:sp>
      <p:sp>
        <p:nvSpPr>
          <p:cNvPr id="15" name="Oval 14">
            <a:extLst>
              <a:ext uri="{FF2B5EF4-FFF2-40B4-BE49-F238E27FC236}">
                <a16:creationId xmlns:a16="http://schemas.microsoft.com/office/drawing/2014/main" id="{5BA2DB28-EF27-9A31-23B6-E86D6B3C750F}"/>
              </a:ext>
            </a:extLst>
          </p:cNvPr>
          <p:cNvSpPr/>
          <p:nvPr/>
        </p:nvSpPr>
        <p:spPr>
          <a:xfrm>
            <a:off x="914101" y="1339606"/>
            <a:ext cx="711020" cy="711020"/>
          </a:xfrm>
          <a:prstGeom prst="ellipse">
            <a:avLst/>
          </a:prstGeom>
          <a:solidFill>
            <a:srgbClr val="F14E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16" name="Rectangle: Rounded Corners 15">
            <a:extLst>
              <a:ext uri="{FF2B5EF4-FFF2-40B4-BE49-F238E27FC236}">
                <a16:creationId xmlns:a16="http://schemas.microsoft.com/office/drawing/2014/main" id="{1FDCE5CC-21E0-24D0-F347-B1BDB6EFA72E}"/>
              </a:ext>
            </a:extLst>
          </p:cNvPr>
          <p:cNvSpPr/>
          <p:nvPr/>
        </p:nvSpPr>
        <p:spPr>
          <a:xfrm rot="10800000" flipV="1">
            <a:off x="914101" y="5810160"/>
            <a:ext cx="692629" cy="179657"/>
          </a:xfrm>
          <a:prstGeom prst="roundRect">
            <a:avLst>
              <a:gd name="adj" fmla="val 50000"/>
            </a:avLst>
          </a:prstGeom>
          <a:solidFill>
            <a:srgbClr val="F14E1C"/>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800396F8-87CC-7B63-DABC-FE10C84CC672}"/>
              </a:ext>
            </a:extLst>
          </p:cNvPr>
          <p:cNvSpPr txBox="1"/>
          <p:nvPr/>
        </p:nvSpPr>
        <p:spPr>
          <a:xfrm flipH="1">
            <a:off x="3526973" y="2124075"/>
            <a:ext cx="2372386" cy="3394319"/>
          </a:xfrm>
          <a:prstGeom prst="rect">
            <a:avLst/>
          </a:prstGeom>
          <a:noFill/>
        </p:spPr>
        <p:txBody>
          <a:bodyPr wrap="square" lIns="0" tIns="0" rIns="0" bIns="0">
            <a:noAutofit/>
          </a:bodyPr>
          <a:lstStyle/>
          <a:p>
            <a:pPr>
              <a:spcAft>
                <a:spcPts val="1200"/>
              </a:spcAft>
            </a:pPr>
            <a:r>
              <a:rPr lang="en-ID" sz="1600" dirty="0">
                <a:latin typeface="Segoe UI" panose="020B0502040204020203" pitchFamily="34" charset="0"/>
                <a:cs typeface="Segoe UI" panose="020B0502040204020203" pitchFamily="34" charset="0"/>
              </a:rPr>
              <a:t>ML model with best accuracy score </a:t>
            </a:r>
            <a:r>
              <a:rPr lang="en-ID" sz="1600" dirty="0" err="1">
                <a:latin typeface="Segoe UI" panose="020B0502040204020203" pitchFamily="34" charset="0"/>
                <a:cs typeface="Segoe UI" panose="020B0502040204020203" pitchFamily="34" charset="0"/>
              </a:rPr>
              <a:t>i.e</a:t>
            </a:r>
            <a:r>
              <a:rPr lang="en-ID" sz="1600" dirty="0">
                <a:latin typeface="Segoe UI" panose="020B0502040204020203" pitchFamily="34" charset="0"/>
                <a:cs typeface="Segoe UI" panose="020B0502040204020203" pitchFamily="34" charset="0"/>
              </a:rPr>
              <a:t> r-squared score without overfitting of data is acceptable.</a:t>
            </a:r>
          </a:p>
          <a:p>
            <a:pPr>
              <a:spcAft>
                <a:spcPts val="1200"/>
              </a:spcAft>
            </a:pPr>
            <a:r>
              <a:rPr lang="en-ID" sz="1600" i="0" dirty="0">
                <a:effectLst/>
                <a:latin typeface="Segoe UI" panose="020B0502040204020203" pitchFamily="34" charset="0"/>
                <a:cs typeface="Segoe UI" panose="020B0502040204020203" pitchFamily="34" charset="0"/>
              </a:rPr>
              <a:t>ML model should </a:t>
            </a:r>
            <a:r>
              <a:rPr lang="en-ID" sz="1600" dirty="0">
                <a:latin typeface="Segoe UI" panose="020B0502040204020203" pitchFamily="34" charset="0"/>
                <a:cs typeface="Segoe UI" panose="020B0502040204020203" pitchFamily="34" charset="0"/>
              </a:rPr>
              <a:t>not have been trained using data leakage.</a:t>
            </a:r>
          </a:p>
          <a:p>
            <a:pPr>
              <a:spcAft>
                <a:spcPts val="1200"/>
              </a:spcAft>
            </a:pPr>
            <a:r>
              <a:rPr lang="en-ID" sz="1600" dirty="0">
                <a:latin typeface="Segoe UI" panose="020B0502040204020203" pitchFamily="34" charset="0"/>
                <a:cs typeface="Segoe UI" panose="020B0502040204020203" pitchFamily="34" charset="0"/>
              </a:rPr>
              <a:t>Feature Engineering is a most required section.</a:t>
            </a:r>
            <a:endParaRPr lang="en-ID" sz="1600" i="0" dirty="0">
              <a:effectLst/>
              <a:latin typeface="Segoe UI" panose="020B0502040204020203" pitchFamily="34" charset="0"/>
              <a:cs typeface="Segoe UI" panose="020B0502040204020203" pitchFamily="34" charset="0"/>
            </a:endParaRPr>
          </a:p>
        </p:txBody>
      </p:sp>
      <p:sp>
        <p:nvSpPr>
          <p:cNvPr id="18" name="Oval 17">
            <a:extLst>
              <a:ext uri="{FF2B5EF4-FFF2-40B4-BE49-F238E27FC236}">
                <a16:creationId xmlns:a16="http://schemas.microsoft.com/office/drawing/2014/main" id="{5481071C-F5A2-7242-1253-5B7BF3F7484D}"/>
              </a:ext>
            </a:extLst>
          </p:cNvPr>
          <p:cNvSpPr/>
          <p:nvPr/>
        </p:nvSpPr>
        <p:spPr>
          <a:xfrm>
            <a:off x="3715359" y="1339606"/>
            <a:ext cx="711020" cy="711020"/>
          </a:xfrm>
          <a:prstGeom prst="ellipse">
            <a:avLst/>
          </a:prstGeom>
          <a:solidFill>
            <a:srgbClr val="FFD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19" name="Rectangle: Rounded Corners 18">
            <a:extLst>
              <a:ext uri="{FF2B5EF4-FFF2-40B4-BE49-F238E27FC236}">
                <a16:creationId xmlns:a16="http://schemas.microsoft.com/office/drawing/2014/main" id="{6EACF6CD-19F4-299D-2BD8-E22BC846D47A}"/>
              </a:ext>
            </a:extLst>
          </p:cNvPr>
          <p:cNvSpPr/>
          <p:nvPr/>
        </p:nvSpPr>
        <p:spPr>
          <a:xfrm rot="10800000" flipV="1">
            <a:off x="3715359" y="5810160"/>
            <a:ext cx="692629" cy="179657"/>
          </a:xfrm>
          <a:prstGeom prst="roundRect">
            <a:avLst>
              <a:gd name="adj" fmla="val 50000"/>
            </a:avLst>
          </a:prstGeom>
          <a:solidFill>
            <a:srgbClr val="FFD50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45B47B13-E6E8-A8E4-295E-FE80A6423E5D}"/>
              </a:ext>
            </a:extLst>
          </p:cNvPr>
          <p:cNvSpPr txBox="1"/>
          <p:nvPr/>
        </p:nvSpPr>
        <p:spPr>
          <a:xfrm flipH="1">
            <a:off x="6324599" y="2193028"/>
            <a:ext cx="2361501" cy="3325366"/>
          </a:xfrm>
          <a:prstGeom prst="rect">
            <a:avLst/>
          </a:prstGeom>
          <a:noFill/>
        </p:spPr>
        <p:txBody>
          <a:bodyPr wrap="square" lIns="0" tIns="0" rIns="0" bIns="0">
            <a:noAutofit/>
          </a:bodyPr>
          <a:lstStyle/>
          <a:p>
            <a:pPr>
              <a:spcAft>
                <a:spcPts val="1200"/>
              </a:spcAft>
            </a:pPr>
            <a:r>
              <a:rPr lang="en-ID" sz="1600" b="1" i="0" dirty="0">
                <a:effectLst/>
                <a:latin typeface="Segoe UI" panose="020B0502040204020203" pitchFamily="34" charset="0"/>
                <a:cs typeface="Segoe UI" panose="020B0502040204020203" pitchFamily="34" charset="0"/>
              </a:rPr>
              <a:t>UI Design Requirements</a:t>
            </a:r>
            <a:endParaRPr lang="en-ID" sz="1600" i="0" dirty="0">
              <a:effectLst/>
              <a:latin typeface="Segoe UI" panose="020B0502040204020203" pitchFamily="34" charset="0"/>
              <a:cs typeface="Segoe UI" panose="020B0502040204020203" pitchFamily="34" charset="0"/>
            </a:endParaRPr>
          </a:p>
          <a:p>
            <a:pPr marL="342900" indent="-342900">
              <a:spcAft>
                <a:spcPts val="1200"/>
              </a:spcAft>
              <a:buAutoNum type="arabicPeriod"/>
            </a:pPr>
            <a:r>
              <a:rPr lang="en-ID" sz="1600" dirty="0">
                <a:latin typeface="Segoe UI" panose="020B0502040204020203" pitchFamily="34" charset="0"/>
                <a:cs typeface="Segoe UI" panose="020B0502040204020203" pitchFamily="34" charset="0"/>
              </a:rPr>
              <a:t>To Build a full stack Invoice management application using react.js</a:t>
            </a:r>
            <a:endParaRPr lang="en-ID" sz="1600" i="0" dirty="0">
              <a:effectLst/>
              <a:latin typeface="Segoe UI" panose="020B0502040204020203" pitchFamily="34" charset="0"/>
              <a:cs typeface="Segoe UI" panose="020B0502040204020203" pitchFamily="34" charset="0"/>
            </a:endParaRPr>
          </a:p>
          <a:p>
            <a:pPr marL="342900" indent="-342900">
              <a:spcAft>
                <a:spcPts val="1200"/>
              </a:spcAft>
              <a:buAutoNum type="arabicPeriod"/>
            </a:pPr>
            <a:r>
              <a:rPr lang="en-ID" sz="1600" dirty="0">
                <a:latin typeface="Segoe UI" panose="020B0502040204020203" pitchFamily="34" charset="0"/>
                <a:cs typeface="Segoe UI" panose="020B0502040204020203" pitchFamily="34" charset="0"/>
              </a:rPr>
              <a:t>Build a responsive receivables dashboard</a:t>
            </a:r>
          </a:p>
          <a:p>
            <a:pPr marL="342900" indent="-342900">
              <a:spcAft>
                <a:spcPts val="1200"/>
              </a:spcAft>
              <a:buAutoNum type="arabicPeriod"/>
            </a:pPr>
            <a:r>
              <a:rPr lang="en-ID" sz="1600" i="0" dirty="0">
                <a:effectLst/>
                <a:latin typeface="Segoe UI" panose="020B0502040204020203" pitchFamily="34" charset="0"/>
                <a:cs typeface="Segoe UI" panose="020B0502040204020203" pitchFamily="34" charset="0"/>
              </a:rPr>
              <a:t>Visualize data in the form of grids</a:t>
            </a:r>
          </a:p>
          <a:p>
            <a:pPr marL="342900" indent="-342900">
              <a:spcAft>
                <a:spcPts val="1200"/>
              </a:spcAft>
              <a:buAutoNum type="arabicPeriod"/>
            </a:pPr>
            <a:r>
              <a:rPr lang="en-ID" sz="1600" i="0" dirty="0">
                <a:effectLst/>
                <a:latin typeface="Segoe UI" panose="020B0502040204020203" pitchFamily="34" charset="0"/>
                <a:cs typeface="Segoe UI" panose="020B0502040204020203" pitchFamily="34" charset="0"/>
              </a:rPr>
              <a:t>Visualize data in the form of graphs</a:t>
            </a:r>
          </a:p>
        </p:txBody>
      </p:sp>
      <p:sp>
        <p:nvSpPr>
          <p:cNvPr id="21" name="Oval 20">
            <a:extLst>
              <a:ext uri="{FF2B5EF4-FFF2-40B4-BE49-F238E27FC236}">
                <a16:creationId xmlns:a16="http://schemas.microsoft.com/office/drawing/2014/main" id="{B3BD523C-5F54-411D-9E56-18AF3DE7A939}"/>
              </a:ext>
            </a:extLst>
          </p:cNvPr>
          <p:cNvSpPr/>
          <p:nvPr/>
        </p:nvSpPr>
        <p:spPr>
          <a:xfrm>
            <a:off x="6433735" y="1339606"/>
            <a:ext cx="711020" cy="711020"/>
          </a:xfrm>
          <a:prstGeom prst="ellipse">
            <a:avLst/>
          </a:prstGeom>
          <a:solidFill>
            <a:srgbClr val="10A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22" name="Rectangle: Rounded Corners 21">
            <a:extLst>
              <a:ext uri="{FF2B5EF4-FFF2-40B4-BE49-F238E27FC236}">
                <a16:creationId xmlns:a16="http://schemas.microsoft.com/office/drawing/2014/main" id="{563DE8EA-CD01-196F-765D-685A2E5297D8}"/>
              </a:ext>
            </a:extLst>
          </p:cNvPr>
          <p:cNvSpPr/>
          <p:nvPr/>
        </p:nvSpPr>
        <p:spPr>
          <a:xfrm rot="10800000" flipV="1">
            <a:off x="6433735" y="5810160"/>
            <a:ext cx="692629" cy="179657"/>
          </a:xfrm>
          <a:prstGeom prst="roundRect">
            <a:avLst>
              <a:gd name="adj" fmla="val 50000"/>
            </a:avLst>
          </a:prstGeom>
          <a:solidFill>
            <a:srgbClr val="10A95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TextBox 22">
            <a:extLst>
              <a:ext uri="{FF2B5EF4-FFF2-40B4-BE49-F238E27FC236}">
                <a16:creationId xmlns:a16="http://schemas.microsoft.com/office/drawing/2014/main" id="{AD9931CD-22B0-6456-DCB5-3DD1F87E1DAE}"/>
              </a:ext>
            </a:extLst>
          </p:cNvPr>
          <p:cNvSpPr txBox="1"/>
          <p:nvPr/>
        </p:nvSpPr>
        <p:spPr>
          <a:xfrm flipH="1">
            <a:off x="9099295" y="2193028"/>
            <a:ext cx="2321180" cy="3428309"/>
          </a:xfrm>
          <a:prstGeom prst="rect">
            <a:avLst/>
          </a:prstGeom>
          <a:noFill/>
        </p:spPr>
        <p:txBody>
          <a:bodyPr wrap="square" lIns="0" tIns="0" rIns="0" bIns="0">
            <a:noAutofit/>
          </a:bodyPr>
          <a:lstStyle/>
          <a:p>
            <a:pPr>
              <a:spcAft>
                <a:spcPts val="1200"/>
              </a:spcAft>
            </a:pPr>
            <a:r>
              <a:rPr lang="en-ID" sz="1600" i="0" dirty="0">
                <a:effectLst/>
                <a:latin typeface="Segoe UI" panose="020B0502040204020203" pitchFamily="34" charset="0"/>
                <a:cs typeface="Segoe UI" panose="020B0502040204020203" pitchFamily="34" charset="0"/>
              </a:rPr>
              <a:t>5. JDBC, Java, Servlets</a:t>
            </a:r>
          </a:p>
          <a:p>
            <a:pPr>
              <a:spcAft>
                <a:spcPts val="1200"/>
              </a:spcAft>
            </a:pPr>
            <a:r>
              <a:rPr lang="en-ID" sz="1600" dirty="0">
                <a:latin typeface="Segoe UI" panose="020B0502040204020203" pitchFamily="34" charset="0"/>
                <a:cs typeface="Segoe UI" panose="020B0502040204020203" pitchFamily="34" charset="0"/>
              </a:rPr>
              <a:t>6. Perform Searching operations on the invoices.</a:t>
            </a:r>
          </a:p>
          <a:p>
            <a:pPr>
              <a:spcAft>
                <a:spcPts val="1200"/>
              </a:spcAft>
            </a:pPr>
            <a:r>
              <a:rPr lang="en-ID" sz="1600" dirty="0">
                <a:latin typeface="Segoe UI" panose="020B0502040204020203" pitchFamily="34" charset="0"/>
                <a:cs typeface="Segoe UI" panose="020B0502040204020203" pitchFamily="34" charset="0"/>
              </a:rPr>
              <a:t>7. Add and Edit data in the editable fields of grid</a:t>
            </a:r>
          </a:p>
          <a:p>
            <a:pPr>
              <a:spcAft>
                <a:spcPts val="1200"/>
              </a:spcAft>
            </a:pPr>
            <a:r>
              <a:rPr lang="en-ID" sz="1600" dirty="0">
                <a:latin typeface="Segoe UI" panose="020B0502040204020203" pitchFamily="34" charset="0"/>
                <a:cs typeface="Segoe UI" panose="020B0502040204020203" pitchFamily="34" charset="0"/>
              </a:rPr>
              <a:t>8. Delete data of selected rows</a:t>
            </a:r>
          </a:p>
          <a:p>
            <a:pPr>
              <a:spcAft>
                <a:spcPts val="1200"/>
              </a:spcAft>
            </a:pPr>
            <a:r>
              <a:rPr lang="en-ID" sz="1600" dirty="0">
                <a:latin typeface="Segoe UI" panose="020B0502040204020203" pitchFamily="34" charset="0"/>
                <a:cs typeface="Segoe UI" panose="020B0502040204020203" pitchFamily="34" charset="0"/>
              </a:rPr>
              <a:t>9. Predict Button and Refresh button</a:t>
            </a:r>
          </a:p>
        </p:txBody>
      </p:sp>
      <p:sp>
        <p:nvSpPr>
          <p:cNvPr id="24" name="Oval 23">
            <a:extLst>
              <a:ext uri="{FF2B5EF4-FFF2-40B4-BE49-F238E27FC236}">
                <a16:creationId xmlns:a16="http://schemas.microsoft.com/office/drawing/2014/main" id="{69F135BE-D230-2A36-FD0C-3DEC73A9C5B8}"/>
              </a:ext>
            </a:extLst>
          </p:cNvPr>
          <p:cNvSpPr/>
          <p:nvPr/>
        </p:nvSpPr>
        <p:spPr>
          <a:xfrm>
            <a:off x="9220478" y="1339606"/>
            <a:ext cx="711020" cy="711020"/>
          </a:xfrm>
          <a:prstGeom prst="ellipse">
            <a:avLst/>
          </a:prstGeom>
          <a:solidFill>
            <a:srgbClr val="555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25" name="Rectangle: Rounded Corners 24">
            <a:extLst>
              <a:ext uri="{FF2B5EF4-FFF2-40B4-BE49-F238E27FC236}">
                <a16:creationId xmlns:a16="http://schemas.microsoft.com/office/drawing/2014/main" id="{952FD263-4708-1CE1-CCC3-BF43908B44FB}"/>
              </a:ext>
            </a:extLst>
          </p:cNvPr>
          <p:cNvSpPr/>
          <p:nvPr/>
        </p:nvSpPr>
        <p:spPr>
          <a:xfrm rot="10800000" flipV="1">
            <a:off x="9220478" y="5810160"/>
            <a:ext cx="692629" cy="179657"/>
          </a:xfrm>
          <a:prstGeom prst="roundRect">
            <a:avLst>
              <a:gd name="adj" fmla="val 50000"/>
            </a:avLst>
          </a:prstGeom>
          <a:solidFill>
            <a:srgbClr val="5551F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reeform 5">
            <a:extLst>
              <a:ext uri="{FF2B5EF4-FFF2-40B4-BE49-F238E27FC236}">
                <a16:creationId xmlns:a16="http://schemas.microsoft.com/office/drawing/2014/main" id="{5208798E-6196-76F2-54AE-C81D107AE691}"/>
              </a:ext>
            </a:extLst>
          </p:cNvPr>
          <p:cNvSpPr>
            <a:spLocks/>
          </p:cNvSpPr>
          <p:nvPr/>
        </p:nvSpPr>
        <p:spPr bwMode="auto">
          <a:xfrm>
            <a:off x="1104367" y="152842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a:extLst>
              <a:ext uri="{FF2B5EF4-FFF2-40B4-BE49-F238E27FC236}">
                <a16:creationId xmlns:a16="http://schemas.microsoft.com/office/drawing/2014/main" id="{B8160EC5-EEDB-A519-15A9-FBB6A4B1CA40}"/>
              </a:ext>
            </a:extLst>
          </p:cNvPr>
          <p:cNvSpPr>
            <a:spLocks/>
          </p:cNvSpPr>
          <p:nvPr/>
        </p:nvSpPr>
        <p:spPr bwMode="auto">
          <a:xfrm>
            <a:off x="3905625" y="152842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a:extLst>
              <a:ext uri="{FF2B5EF4-FFF2-40B4-BE49-F238E27FC236}">
                <a16:creationId xmlns:a16="http://schemas.microsoft.com/office/drawing/2014/main" id="{F18AADB0-39FC-02E8-1E21-55F9F9684610}"/>
              </a:ext>
            </a:extLst>
          </p:cNvPr>
          <p:cNvSpPr>
            <a:spLocks/>
          </p:cNvSpPr>
          <p:nvPr/>
        </p:nvSpPr>
        <p:spPr bwMode="auto">
          <a:xfrm>
            <a:off x="6624001" y="152842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a:extLst>
              <a:ext uri="{FF2B5EF4-FFF2-40B4-BE49-F238E27FC236}">
                <a16:creationId xmlns:a16="http://schemas.microsoft.com/office/drawing/2014/main" id="{9767A317-4E60-4E0A-75C7-AE902E0AB1F5}"/>
              </a:ext>
            </a:extLst>
          </p:cNvPr>
          <p:cNvSpPr>
            <a:spLocks/>
          </p:cNvSpPr>
          <p:nvPr/>
        </p:nvSpPr>
        <p:spPr bwMode="auto">
          <a:xfrm>
            <a:off x="9410744" y="152842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0" name="Group 39">
            <a:extLst>
              <a:ext uri="{FF2B5EF4-FFF2-40B4-BE49-F238E27FC236}">
                <a16:creationId xmlns:a16="http://schemas.microsoft.com/office/drawing/2014/main" id="{A010BB36-DA9A-B117-3F8A-32AFB5968F71}"/>
              </a:ext>
            </a:extLst>
          </p:cNvPr>
          <p:cNvGrpSpPr/>
          <p:nvPr/>
        </p:nvGrpSpPr>
        <p:grpSpPr>
          <a:xfrm>
            <a:off x="10635168" y="-400287"/>
            <a:ext cx="1716080" cy="1705915"/>
            <a:chOff x="10400329" y="-471475"/>
            <a:chExt cx="1976941" cy="1965231"/>
          </a:xfrm>
        </p:grpSpPr>
        <p:sp>
          <p:nvSpPr>
            <p:cNvPr id="30" name="Freeform: Shape 29">
              <a:extLst>
                <a:ext uri="{FF2B5EF4-FFF2-40B4-BE49-F238E27FC236}">
                  <a16:creationId xmlns:a16="http://schemas.microsoft.com/office/drawing/2014/main" id="{44A6E6C1-94E0-90A1-D882-5C20B0FBCD4F}"/>
                </a:ext>
              </a:extLst>
            </p:cNvPr>
            <p:cNvSpPr/>
            <p:nvPr/>
          </p:nvSpPr>
          <p:spPr>
            <a:xfrm>
              <a:off x="10411671" y="0"/>
              <a:ext cx="1786523" cy="1493756"/>
            </a:xfrm>
            <a:custGeom>
              <a:avLst/>
              <a:gdLst>
                <a:gd name="connsiteX0" fmla="*/ 146930 w 1786523"/>
                <a:gd name="connsiteY0" fmla="*/ 0 h 1493756"/>
                <a:gd name="connsiteX1" fmla="*/ 1786523 w 1786523"/>
                <a:gd name="connsiteY1" fmla="*/ 0 h 1493756"/>
                <a:gd name="connsiteX2" fmla="*/ 1786523 w 1786523"/>
                <a:gd name="connsiteY2" fmla="*/ 1074060 h 1493756"/>
                <a:gd name="connsiteX3" fmla="*/ 1677744 w 1786523"/>
                <a:gd name="connsiteY3" fmla="*/ 1205900 h 1493756"/>
                <a:gd name="connsiteX4" fmla="*/ 982800 w 1786523"/>
                <a:gd name="connsiteY4" fmla="*/ 1493756 h 1493756"/>
                <a:gd name="connsiteX5" fmla="*/ 0 w 1786523"/>
                <a:gd name="connsiteY5" fmla="*/ 510956 h 1493756"/>
                <a:gd name="connsiteX6" fmla="*/ 77233 w 1786523"/>
                <a:gd name="connsiteY6" fmla="*/ 128406 h 149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523" h="1493756">
                  <a:moveTo>
                    <a:pt x="146930" y="0"/>
                  </a:moveTo>
                  <a:lnTo>
                    <a:pt x="1786523" y="0"/>
                  </a:lnTo>
                  <a:lnTo>
                    <a:pt x="1786523" y="1074060"/>
                  </a:lnTo>
                  <a:lnTo>
                    <a:pt x="1677744" y="1205900"/>
                  </a:lnTo>
                  <a:cubicBezTo>
                    <a:pt x="1499893" y="1383752"/>
                    <a:pt x="1254193" y="1493756"/>
                    <a:pt x="982800" y="1493756"/>
                  </a:cubicBezTo>
                  <a:cubicBezTo>
                    <a:pt x="440015" y="1493756"/>
                    <a:pt x="0" y="1053741"/>
                    <a:pt x="0" y="510956"/>
                  </a:cubicBezTo>
                  <a:cubicBezTo>
                    <a:pt x="0" y="375260"/>
                    <a:pt x="27501" y="245987"/>
                    <a:pt x="77233" y="128406"/>
                  </a:cubicBezTo>
                  <a:close/>
                </a:path>
              </a:pathLst>
            </a:custGeom>
            <a:solidFill>
              <a:srgbClr val="E9B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Arc 35">
              <a:extLst>
                <a:ext uri="{FF2B5EF4-FFF2-40B4-BE49-F238E27FC236}">
                  <a16:creationId xmlns:a16="http://schemas.microsoft.com/office/drawing/2014/main" id="{98B87ABA-6EEF-34C5-50B2-CBE35DF48B54}"/>
                </a:ext>
              </a:extLst>
            </p:cNvPr>
            <p:cNvSpPr/>
            <p:nvPr/>
          </p:nvSpPr>
          <p:spPr>
            <a:xfrm>
              <a:off x="10411670" y="-471475"/>
              <a:ext cx="1965600" cy="1965231"/>
            </a:xfrm>
            <a:prstGeom prst="arc">
              <a:avLst>
                <a:gd name="adj1" fmla="val 3193315"/>
                <a:gd name="adj2" fmla="val 11974465"/>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a:extLst>
                <a:ext uri="{FF2B5EF4-FFF2-40B4-BE49-F238E27FC236}">
                  <a16:creationId xmlns:a16="http://schemas.microsoft.com/office/drawing/2014/main" id="{DCE8DEA9-DF2C-375A-24DE-EB39DE55EEE7}"/>
                </a:ext>
              </a:extLst>
            </p:cNvPr>
            <p:cNvSpPr/>
            <p:nvPr/>
          </p:nvSpPr>
          <p:spPr>
            <a:xfrm>
              <a:off x="10400329" y="125509"/>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1866C358-E682-5795-60F5-175BC8984228}"/>
                </a:ext>
              </a:extLst>
            </p:cNvPr>
            <p:cNvSpPr/>
            <p:nvPr/>
          </p:nvSpPr>
          <p:spPr>
            <a:xfrm>
              <a:off x="11965476" y="119956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55045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7F012EA1-C150-99E6-A140-993F4844635B}"/>
              </a:ext>
            </a:extLst>
          </p:cNvPr>
          <p:cNvSpPr/>
          <p:nvPr/>
        </p:nvSpPr>
        <p:spPr>
          <a:xfrm flipV="1">
            <a:off x="0" y="4021393"/>
            <a:ext cx="3017428" cy="2765851"/>
          </a:xfrm>
          <a:custGeom>
            <a:avLst/>
            <a:gdLst>
              <a:gd name="connsiteX0" fmla="*/ 703153 w 3017428"/>
              <a:gd name="connsiteY0" fmla="*/ 2765851 h 2765851"/>
              <a:gd name="connsiteX1" fmla="*/ 3017428 w 3017428"/>
              <a:gd name="connsiteY1" fmla="*/ 451577 h 2765851"/>
              <a:gd name="connsiteX2" fmla="*/ 3005480 w 3017428"/>
              <a:gd name="connsiteY2" fmla="*/ 214956 h 2765851"/>
              <a:gd name="connsiteX3" fmla="*/ 2972674 w 3017428"/>
              <a:gd name="connsiteY3" fmla="*/ 0 h 2765851"/>
              <a:gd name="connsiteX4" fmla="*/ 0 w 3017428"/>
              <a:gd name="connsiteY4" fmla="*/ 0 h 2765851"/>
              <a:gd name="connsiteX5" fmla="*/ 0 w 3017428"/>
              <a:gd name="connsiteY5" fmla="*/ 2656331 h 2765851"/>
              <a:gd name="connsiteX6" fmla="*/ 14958 w 3017428"/>
              <a:gd name="connsiteY6" fmla="*/ 2661806 h 2765851"/>
              <a:gd name="connsiteX7" fmla="*/ 703153 w 3017428"/>
              <a:gd name="connsiteY7" fmla="*/ 2765851 h 276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7428" h="2765851">
                <a:moveTo>
                  <a:pt x="703153" y="2765851"/>
                </a:moveTo>
                <a:cubicBezTo>
                  <a:pt x="1981292" y="2765851"/>
                  <a:pt x="3017428" y="1729715"/>
                  <a:pt x="3017428" y="451577"/>
                </a:cubicBezTo>
                <a:cubicBezTo>
                  <a:pt x="3017428" y="371694"/>
                  <a:pt x="3013380" y="292754"/>
                  <a:pt x="3005480" y="214956"/>
                </a:cubicBezTo>
                <a:lnTo>
                  <a:pt x="2972674" y="0"/>
                </a:lnTo>
                <a:lnTo>
                  <a:pt x="0" y="0"/>
                </a:lnTo>
                <a:lnTo>
                  <a:pt x="0" y="2656331"/>
                </a:lnTo>
                <a:lnTo>
                  <a:pt x="14958" y="2661806"/>
                </a:lnTo>
                <a:cubicBezTo>
                  <a:pt x="232359" y="2729424"/>
                  <a:pt x="463502" y="2765851"/>
                  <a:pt x="703153" y="2765851"/>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B0FC43D0-7AFF-AB48-83F7-C400DE01918D}"/>
              </a:ext>
            </a:extLst>
          </p:cNvPr>
          <p:cNvSpPr>
            <a:spLocks noGrp="1"/>
          </p:cNvSpPr>
          <p:nvPr>
            <p:ph type="title"/>
          </p:nvPr>
        </p:nvSpPr>
        <p:spPr/>
        <p:txBody>
          <a:bodyPr/>
          <a:lstStyle/>
          <a:p>
            <a:r>
              <a:rPr lang="en-ID" dirty="0"/>
              <a:t>Requirement Specifications</a:t>
            </a:r>
          </a:p>
        </p:txBody>
      </p:sp>
      <p:sp>
        <p:nvSpPr>
          <p:cNvPr id="3" name="Slide Number Placeholder 2">
            <a:extLst>
              <a:ext uri="{FF2B5EF4-FFF2-40B4-BE49-F238E27FC236}">
                <a16:creationId xmlns:a16="http://schemas.microsoft.com/office/drawing/2014/main" id="{95657F54-0A2C-3558-A04E-4BDDF2311D46}"/>
              </a:ext>
            </a:extLst>
          </p:cNvPr>
          <p:cNvSpPr>
            <a:spLocks noGrp="1"/>
          </p:cNvSpPr>
          <p:nvPr>
            <p:ph type="sldNum" sz="quarter" idx="12"/>
          </p:nvPr>
        </p:nvSpPr>
        <p:spPr/>
        <p:txBody>
          <a:bodyPr/>
          <a:lstStyle/>
          <a:p>
            <a:fld id="{75416579-C300-48E2-BD77-DE4054BCAD8D}" type="slidenum">
              <a:rPr lang="en-ID" smtClean="0"/>
              <a:pPr/>
              <a:t>7</a:t>
            </a:fld>
            <a:endParaRPr lang="en-ID" dirty="0"/>
          </a:p>
        </p:txBody>
      </p:sp>
      <p:sp>
        <p:nvSpPr>
          <p:cNvPr id="10" name="Rectangle: Rounded Corners 9">
            <a:extLst>
              <a:ext uri="{FF2B5EF4-FFF2-40B4-BE49-F238E27FC236}">
                <a16:creationId xmlns:a16="http://schemas.microsoft.com/office/drawing/2014/main" id="{C449CC87-3C32-6A8E-2689-17AA0FAFE9D7}"/>
              </a:ext>
            </a:extLst>
          </p:cNvPr>
          <p:cNvSpPr/>
          <p:nvPr/>
        </p:nvSpPr>
        <p:spPr>
          <a:xfrm>
            <a:off x="646915" y="1695116"/>
            <a:ext cx="2566184"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1" name="Rectangle: Rounded Corners 10">
            <a:extLst>
              <a:ext uri="{FF2B5EF4-FFF2-40B4-BE49-F238E27FC236}">
                <a16:creationId xmlns:a16="http://schemas.microsoft.com/office/drawing/2014/main" id="{55AB94C3-D772-D4F0-C0BC-2BF6BC18F282}"/>
              </a:ext>
            </a:extLst>
          </p:cNvPr>
          <p:cNvSpPr/>
          <p:nvPr/>
        </p:nvSpPr>
        <p:spPr>
          <a:xfrm>
            <a:off x="3423982" y="1695116"/>
            <a:ext cx="2566184"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7708BB42-EFFF-8615-5E70-8270854D6CC6}"/>
              </a:ext>
            </a:extLst>
          </p:cNvPr>
          <p:cNvSpPr/>
          <p:nvPr/>
        </p:nvSpPr>
        <p:spPr>
          <a:xfrm>
            <a:off x="6201049" y="1695116"/>
            <a:ext cx="2566184"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6D2AA9C5-A7C5-A6B4-0CCC-6C581BA3C129}"/>
              </a:ext>
            </a:extLst>
          </p:cNvPr>
          <p:cNvSpPr/>
          <p:nvPr/>
        </p:nvSpPr>
        <p:spPr>
          <a:xfrm>
            <a:off x="8978115" y="1695116"/>
            <a:ext cx="2566184" cy="4210384"/>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F48EAFB7-9D42-A714-0972-0311752A6EE6}"/>
              </a:ext>
            </a:extLst>
          </p:cNvPr>
          <p:cNvSpPr txBox="1"/>
          <p:nvPr/>
        </p:nvSpPr>
        <p:spPr>
          <a:xfrm flipH="1">
            <a:off x="914098" y="2278743"/>
            <a:ext cx="2031811" cy="3239651"/>
          </a:xfrm>
          <a:prstGeom prst="rect">
            <a:avLst/>
          </a:prstGeom>
          <a:noFill/>
        </p:spPr>
        <p:txBody>
          <a:bodyPr wrap="square" lIns="0" tIns="0" rIns="0" bIns="0">
            <a:noAutofit/>
          </a:bodyPr>
          <a:lstStyle/>
          <a:p>
            <a:pPr>
              <a:spcAft>
                <a:spcPts val="1200"/>
              </a:spcAft>
            </a:pPr>
            <a:r>
              <a:rPr lang="en-ID" sz="1600" b="1" i="0" dirty="0">
                <a:effectLst/>
                <a:latin typeface="Segoe UI" panose="020B0502040204020203" pitchFamily="34" charset="0"/>
                <a:cs typeface="Segoe UI" panose="020B0502040204020203" pitchFamily="34" charset="0"/>
              </a:rPr>
              <a:t>1.Data Loading in DB:</a:t>
            </a:r>
          </a:p>
          <a:p>
            <a:pPr>
              <a:spcAft>
                <a:spcPts val="1200"/>
              </a:spcAft>
            </a:pPr>
            <a:r>
              <a:rPr lang="en-ID" sz="1600" dirty="0">
                <a:latin typeface="Segoe UI" panose="020B0502040204020203" pitchFamily="34" charset="0"/>
                <a:cs typeface="Segoe UI" panose="020B0502040204020203" pitchFamily="34" charset="0"/>
              </a:rPr>
              <a:t>The invoices dataset needs to be parsed, processed and loaded in the MySQL database workbench</a:t>
            </a:r>
          </a:p>
          <a:p>
            <a:pPr>
              <a:spcAft>
                <a:spcPts val="1200"/>
              </a:spcAft>
            </a:pPr>
            <a:endParaRPr lang="en-ID" sz="1600" i="0" dirty="0">
              <a:effectLst/>
              <a:latin typeface="Segoe UI" panose="020B0502040204020203" pitchFamily="34" charset="0"/>
              <a:cs typeface="Segoe UI" panose="020B0502040204020203" pitchFamily="34" charset="0"/>
            </a:endParaRPr>
          </a:p>
        </p:txBody>
      </p:sp>
      <p:sp>
        <p:nvSpPr>
          <p:cNvPr id="15" name="Oval 14">
            <a:extLst>
              <a:ext uri="{FF2B5EF4-FFF2-40B4-BE49-F238E27FC236}">
                <a16:creationId xmlns:a16="http://schemas.microsoft.com/office/drawing/2014/main" id="{5BA2DB28-EF27-9A31-23B6-E86D6B3C750F}"/>
              </a:ext>
            </a:extLst>
          </p:cNvPr>
          <p:cNvSpPr/>
          <p:nvPr/>
        </p:nvSpPr>
        <p:spPr>
          <a:xfrm>
            <a:off x="914101" y="1339606"/>
            <a:ext cx="711020" cy="711020"/>
          </a:xfrm>
          <a:prstGeom prst="ellipse">
            <a:avLst/>
          </a:prstGeom>
          <a:solidFill>
            <a:srgbClr val="F14E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16" name="Rectangle: Rounded Corners 15">
            <a:extLst>
              <a:ext uri="{FF2B5EF4-FFF2-40B4-BE49-F238E27FC236}">
                <a16:creationId xmlns:a16="http://schemas.microsoft.com/office/drawing/2014/main" id="{1FDCE5CC-21E0-24D0-F347-B1BDB6EFA72E}"/>
              </a:ext>
            </a:extLst>
          </p:cNvPr>
          <p:cNvSpPr/>
          <p:nvPr/>
        </p:nvSpPr>
        <p:spPr>
          <a:xfrm rot="10800000" flipV="1">
            <a:off x="914101" y="5810160"/>
            <a:ext cx="692629" cy="179657"/>
          </a:xfrm>
          <a:prstGeom prst="roundRect">
            <a:avLst>
              <a:gd name="adj" fmla="val 50000"/>
            </a:avLst>
          </a:prstGeom>
          <a:solidFill>
            <a:srgbClr val="F14E1C"/>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800396F8-87CC-7B63-DABC-FE10C84CC672}"/>
              </a:ext>
            </a:extLst>
          </p:cNvPr>
          <p:cNvSpPr txBox="1"/>
          <p:nvPr/>
        </p:nvSpPr>
        <p:spPr>
          <a:xfrm flipH="1">
            <a:off x="3715356" y="2278743"/>
            <a:ext cx="2031811" cy="3239651"/>
          </a:xfrm>
          <a:prstGeom prst="rect">
            <a:avLst/>
          </a:prstGeom>
          <a:noFill/>
        </p:spPr>
        <p:txBody>
          <a:bodyPr wrap="square" lIns="0" tIns="0" rIns="0" bIns="0">
            <a:noAutofit/>
          </a:bodyPr>
          <a:lstStyle/>
          <a:p>
            <a:pPr>
              <a:spcAft>
                <a:spcPts val="1200"/>
              </a:spcAft>
            </a:pPr>
            <a:r>
              <a:rPr lang="en-ID" sz="1600" b="1" i="0" dirty="0">
                <a:effectLst/>
                <a:latin typeface="Segoe UI" panose="020B0502040204020203" pitchFamily="34" charset="0"/>
                <a:cs typeface="Segoe UI" panose="020B0502040204020203" pitchFamily="34" charset="0"/>
              </a:rPr>
              <a:t>2.UI Representation of the data:</a:t>
            </a:r>
          </a:p>
          <a:p>
            <a:pPr>
              <a:spcAft>
                <a:spcPts val="1200"/>
              </a:spcAft>
            </a:pPr>
            <a:r>
              <a:rPr lang="en-ID" sz="1600" dirty="0">
                <a:latin typeface="Segoe UI" panose="020B0502040204020203" pitchFamily="34" charset="0"/>
                <a:cs typeface="Segoe UI" panose="020B0502040204020203" pitchFamily="34" charset="0"/>
              </a:rPr>
              <a:t>Build a responsive Ui that can display invoice data from DB.</a:t>
            </a:r>
          </a:p>
          <a:p>
            <a:pPr>
              <a:spcAft>
                <a:spcPts val="1200"/>
              </a:spcAft>
            </a:pPr>
            <a:r>
              <a:rPr lang="en-ID" sz="1600" dirty="0">
                <a:latin typeface="Segoe UI" panose="020B0502040204020203" pitchFamily="34" charset="0"/>
                <a:cs typeface="Segoe UI" panose="020B0502040204020203" pitchFamily="34" charset="0"/>
              </a:rPr>
              <a:t>UI Should support searching and pagination</a:t>
            </a:r>
          </a:p>
          <a:p>
            <a:pPr>
              <a:spcAft>
                <a:spcPts val="1200"/>
              </a:spcAft>
            </a:pPr>
            <a:r>
              <a:rPr lang="en-ID" sz="1600" i="0" dirty="0">
                <a:effectLst/>
                <a:latin typeface="Segoe UI" panose="020B0502040204020203" pitchFamily="34" charset="0"/>
                <a:cs typeface="Segoe UI" panose="020B0502040204020203" pitchFamily="34" charset="0"/>
              </a:rPr>
              <a:t>Ui</a:t>
            </a:r>
            <a:r>
              <a:rPr lang="en-ID" sz="1600" dirty="0">
                <a:latin typeface="Segoe UI" panose="020B0502040204020203" pitchFamily="34" charset="0"/>
                <a:cs typeface="Segoe UI" panose="020B0502040204020203" pitchFamily="34" charset="0"/>
              </a:rPr>
              <a:t> Should support edit, add, delete and advance search</a:t>
            </a:r>
            <a:endParaRPr lang="en-ID" sz="1600" i="0" dirty="0">
              <a:effectLst/>
              <a:latin typeface="Segoe UI" panose="020B0502040204020203" pitchFamily="34" charset="0"/>
              <a:cs typeface="Segoe UI" panose="020B0502040204020203" pitchFamily="34" charset="0"/>
            </a:endParaRPr>
          </a:p>
        </p:txBody>
      </p:sp>
      <p:sp>
        <p:nvSpPr>
          <p:cNvPr id="18" name="Oval 17">
            <a:extLst>
              <a:ext uri="{FF2B5EF4-FFF2-40B4-BE49-F238E27FC236}">
                <a16:creationId xmlns:a16="http://schemas.microsoft.com/office/drawing/2014/main" id="{5481071C-F5A2-7242-1253-5B7BF3F7484D}"/>
              </a:ext>
            </a:extLst>
          </p:cNvPr>
          <p:cNvSpPr/>
          <p:nvPr/>
        </p:nvSpPr>
        <p:spPr>
          <a:xfrm>
            <a:off x="3715359" y="1339606"/>
            <a:ext cx="711020" cy="711020"/>
          </a:xfrm>
          <a:prstGeom prst="ellipse">
            <a:avLst/>
          </a:prstGeom>
          <a:solidFill>
            <a:srgbClr val="FFD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19" name="Rectangle: Rounded Corners 18">
            <a:extLst>
              <a:ext uri="{FF2B5EF4-FFF2-40B4-BE49-F238E27FC236}">
                <a16:creationId xmlns:a16="http://schemas.microsoft.com/office/drawing/2014/main" id="{6EACF6CD-19F4-299D-2BD8-E22BC846D47A}"/>
              </a:ext>
            </a:extLst>
          </p:cNvPr>
          <p:cNvSpPr/>
          <p:nvPr/>
        </p:nvSpPr>
        <p:spPr>
          <a:xfrm rot="10800000" flipV="1">
            <a:off x="3715359" y="5810160"/>
            <a:ext cx="692629" cy="179657"/>
          </a:xfrm>
          <a:prstGeom prst="roundRect">
            <a:avLst>
              <a:gd name="adj" fmla="val 50000"/>
            </a:avLst>
          </a:prstGeom>
          <a:solidFill>
            <a:srgbClr val="FFD50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45B47B13-E6E8-A8E4-295E-FE80A6423E5D}"/>
              </a:ext>
            </a:extLst>
          </p:cNvPr>
          <p:cNvSpPr txBox="1"/>
          <p:nvPr/>
        </p:nvSpPr>
        <p:spPr>
          <a:xfrm flipH="1">
            <a:off x="6433732" y="2278743"/>
            <a:ext cx="2031811" cy="3239651"/>
          </a:xfrm>
          <a:prstGeom prst="rect">
            <a:avLst/>
          </a:prstGeom>
          <a:noFill/>
        </p:spPr>
        <p:txBody>
          <a:bodyPr wrap="square" lIns="0" tIns="0" rIns="0" bIns="0">
            <a:noAutofit/>
          </a:bodyPr>
          <a:lstStyle/>
          <a:p>
            <a:pPr>
              <a:spcAft>
                <a:spcPts val="1200"/>
              </a:spcAft>
            </a:pPr>
            <a:r>
              <a:rPr lang="en-ID" sz="1600" b="1" dirty="0">
                <a:latin typeface="Segoe UI" panose="020B0502040204020203" pitchFamily="34" charset="0"/>
                <a:cs typeface="Segoe UI" panose="020B0502040204020203" pitchFamily="34" charset="0"/>
              </a:rPr>
              <a:t>3. AI support in the application: </a:t>
            </a:r>
          </a:p>
          <a:p>
            <a:pPr>
              <a:spcAft>
                <a:spcPts val="1200"/>
              </a:spcAft>
            </a:pPr>
            <a:r>
              <a:rPr lang="en-ID" sz="1600" dirty="0">
                <a:latin typeface="Segoe UI" panose="020B0502040204020203" pitchFamily="34" charset="0"/>
                <a:cs typeface="Segoe UI" panose="020B0502040204020203" pitchFamily="34" charset="0"/>
              </a:rPr>
              <a:t>Add support for predicting the payment amount for one or more invoices</a:t>
            </a:r>
            <a:endParaRPr lang="en-ID" sz="1600" i="0" dirty="0">
              <a:effectLst/>
              <a:latin typeface="Segoe UI" panose="020B0502040204020203" pitchFamily="34" charset="0"/>
              <a:cs typeface="Segoe UI" panose="020B0502040204020203" pitchFamily="34" charset="0"/>
            </a:endParaRPr>
          </a:p>
          <a:p>
            <a:pPr>
              <a:spcAft>
                <a:spcPts val="1200"/>
              </a:spcAft>
            </a:pPr>
            <a:r>
              <a:rPr lang="en-ID" sz="1600" dirty="0">
                <a:latin typeface="Segoe UI" panose="020B0502040204020203" pitchFamily="34" charset="0"/>
                <a:cs typeface="Segoe UI" panose="020B0502040204020203" pitchFamily="34" charset="0"/>
              </a:rPr>
              <a:t>UI should have a button to trigger the prediction of the amount.</a:t>
            </a:r>
            <a:endParaRPr lang="en-ID" sz="1600" i="0" dirty="0">
              <a:effectLst/>
              <a:latin typeface="Segoe UI" panose="020B0502040204020203" pitchFamily="34" charset="0"/>
              <a:cs typeface="Segoe UI" panose="020B0502040204020203" pitchFamily="34" charset="0"/>
            </a:endParaRPr>
          </a:p>
        </p:txBody>
      </p:sp>
      <p:sp>
        <p:nvSpPr>
          <p:cNvPr id="21" name="Oval 20">
            <a:extLst>
              <a:ext uri="{FF2B5EF4-FFF2-40B4-BE49-F238E27FC236}">
                <a16:creationId xmlns:a16="http://schemas.microsoft.com/office/drawing/2014/main" id="{B3BD523C-5F54-411D-9E56-18AF3DE7A939}"/>
              </a:ext>
            </a:extLst>
          </p:cNvPr>
          <p:cNvSpPr/>
          <p:nvPr/>
        </p:nvSpPr>
        <p:spPr>
          <a:xfrm>
            <a:off x="6433735" y="1339606"/>
            <a:ext cx="711020" cy="711020"/>
          </a:xfrm>
          <a:prstGeom prst="ellipse">
            <a:avLst/>
          </a:prstGeom>
          <a:solidFill>
            <a:srgbClr val="10A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22" name="Rectangle: Rounded Corners 21">
            <a:extLst>
              <a:ext uri="{FF2B5EF4-FFF2-40B4-BE49-F238E27FC236}">
                <a16:creationId xmlns:a16="http://schemas.microsoft.com/office/drawing/2014/main" id="{563DE8EA-CD01-196F-765D-685A2E5297D8}"/>
              </a:ext>
            </a:extLst>
          </p:cNvPr>
          <p:cNvSpPr/>
          <p:nvPr/>
        </p:nvSpPr>
        <p:spPr>
          <a:xfrm rot="10800000" flipV="1">
            <a:off x="6433735" y="5810160"/>
            <a:ext cx="692629" cy="179657"/>
          </a:xfrm>
          <a:prstGeom prst="roundRect">
            <a:avLst>
              <a:gd name="adj" fmla="val 50000"/>
            </a:avLst>
          </a:prstGeom>
          <a:solidFill>
            <a:srgbClr val="10A95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TextBox 22">
            <a:extLst>
              <a:ext uri="{FF2B5EF4-FFF2-40B4-BE49-F238E27FC236}">
                <a16:creationId xmlns:a16="http://schemas.microsoft.com/office/drawing/2014/main" id="{AD9931CD-22B0-6456-DCB5-3DD1F87E1DAE}"/>
              </a:ext>
            </a:extLst>
          </p:cNvPr>
          <p:cNvSpPr txBox="1"/>
          <p:nvPr/>
        </p:nvSpPr>
        <p:spPr>
          <a:xfrm flipH="1">
            <a:off x="9220474" y="2278743"/>
            <a:ext cx="2323824" cy="3239651"/>
          </a:xfrm>
          <a:prstGeom prst="rect">
            <a:avLst/>
          </a:prstGeom>
          <a:noFill/>
        </p:spPr>
        <p:txBody>
          <a:bodyPr wrap="square" lIns="0" tIns="0" rIns="0" bIns="0">
            <a:noAutofit/>
          </a:bodyPr>
          <a:lstStyle/>
          <a:p>
            <a:pPr>
              <a:spcAft>
                <a:spcPts val="1200"/>
              </a:spcAft>
            </a:pPr>
            <a:r>
              <a:rPr lang="en-ID" sz="1600" b="1" dirty="0">
                <a:latin typeface="Segoe UI" panose="020B0502040204020203" pitchFamily="34" charset="0"/>
                <a:cs typeface="Segoe UI" panose="020B0502040204020203" pitchFamily="34" charset="0"/>
              </a:rPr>
              <a:t>4. System Design:</a:t>
            </a:r>
          </a:p>
          <a:p>
            <a:pPr>
              <a:spcAft>
                <a:spcPts val="1200"/>
              </a:spcAft>
            </a:pPr>
            <a:r>
              <a:rPr lang="en-ID" sz="1600" dirty="0">
                <a:latin typeface="Segoe UI" panose="020B0502040204020203" pitchFamily="34" charset="0"/>
                <a:cs typeface="Segoe UI" panose="020B0502040204020203" pitchFamily="34" charset="0"/>
              </a:rPr>
              <a:t>Creation of UI(User Interface)</a:t>
            </a:r>
          </a:p>
          <a:p>
            <a:pPr>
              <a:spcAft>
                <a:spcPts val="1200"/>
              </a:spcAft>
            </a:pPr>
            <a:r>
              <a:rPr lang="en-ID" sz="1600" dirty="0">
                <a:latin typeface="Segoe UI" panose="020B0502040204020203" pitchFamily="34" charset="0"/>
                <a:cs typeface="Segoe UI" panose="020B0502040204020203" pitchFamily="34" charset="0"/>
              </a:rPr>
              <a:t>Grid Creation</a:t>
            </a:r>
            <a:endParaRPr lang="en-ID" sz="1600" i="0" dirty="0">
              <a:effectLst/>
              <a:latin typeface="Segoe UI" panose="020B0502040204020203" pitchFamily="34" charset="0"/>
              <a:cs typeface="Segoe UI" panose="020B0502040204020203" pitchFamily="34" charset="0"/>
            </a:endParaRPr>
          </a:p>
          <a:p>
            <a:pPr>
              <a:spcAft>
                <a:spcPts val="1200"/>
              </a:spcAft>
            </a:pPr>
            <a:r>
              <a:rPr lang="en-ID" sz="1600" dirty="0">
                <a:latin typeface="Segoe UI" panose="020B0502040204020203" pitchFamily="34" charset="0"/>
                <a:cs typeface="Segoe UI" panose="020B0502040204020203" pitchFamily="34" charset="0"/>
              </a:rPr>
              <a:t>Grid Data Loading </a:t>
            </a:r>
            <a:endParaRPr lang="en-ID" sz="1600" i="0" dirty="0">
              <a:effectLst/>
              <a:latin typeface="Segoe UI" panose="020B0502040204020203" pitchFamily="34" charset="0"/>
              <a:cs typeface="Segoe UI" panose="020B0502040204020203" pitchFamily="34" charset="0"/>
            </a:endParaRPr>
          </a:p>
          <a:p>
            <a:pPr>
              <a:spcAft>
                <a:spcPts val="1200"/>
              </a:spcAft>
            </a:pPr>
            <a:r>
              <a:rPr lang="en-ID" sz="1600" dirty="0">
                <a:latin typeface="Segoe UI" panose="020B0502040204020203" pitchFamily="34" charset="0"/>
                <a:cs typeface="Segoe UI" panose="020B0502040204020203" pitchFamily="34" charset="0"/>
              </a:rPr>
              <a:t>Performing crud operations</a:t>
            </a:r>
            <a:endParaRPr lang="en-ID" sz="1600" i="0" dirty="0">
              <a:effectLst/>
              <a:latin typeface="Segoe UI" panose="020B0502040204020203" pitchFamily="34" charset="0"/>
              <a:cs typeface="Segoe UI" panose="020B0502040204020203" pitchFamily="34" charset="0"/>
            </a:endParaRPr>
          </a:p>
        </p:txBody>
      </p:sp>
      <p:sp>
        <p:nvSpPr>
          <p:cNvPr id="24" name="Oval 23">
            <a:extLst>
              <a:ext uri="{FF2B5EF4-FFF2-40B4-BE49-F238E27FC236}">
                <a16:creationId xmlns:a16="http://schemas.microsoft.com/office/drawing/2014/main" id="{69F135BE-D230-2A36-FD0C-3DEC73A9C5B8}"/>
              </a:ext>
            </a:extLst>
          </p:cNvPr>
          <p:cNvSpPr/>
          <p:nvPr/>
        </p:nvSpPr>
        <p:spPr>
          <a:xfrm>
            <a:off x="9220478" y="1339606"/>
            <a:ext cx="711020" cy="711020"/>
          </a:xfrm>
          <a:prstGeom prst="ellipse">
            <a:avLst/>
          </a:prstGeom>
          <a:solidFill>
            <a:srgbClr val="555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latin typeface="Segoe UI Semibold" panose="020B0702040204020203" pitchFamily="34" charset="0"/>
              <a:cs typeface="Segoe UI Semibold" panose="020B0702040204020203" pitchFamily="34" charset="0"/>
            </a:endParaRPr>
          </a:p>
        </p:txBody>
      </p:sp>
      <p:sp>
        <p:nvSpPr>
          <p:cNvPr id="25" name="Rectangle: Rounded Corners 24">
            <a:extLst>
              <a:ext uri="{FF2B5EF4-FFF2-40B4-BE49-F238E27FC236}">
                <a16:creationId xmlns:a16="http://schemas.microsoft.com/office/drawing/2014/main" id="{952FD263-4708-1CE1-CCC3-BF43908B44FB}"/>
              </a:ext>
            </a:extLst>
          </p:cNvPr>
          <p:cNvSpPr/>
          <p:nvPr/>
        </p:nvSpPr>
        <p:spPr>
          <a:xfrm rot="10800000" flipV="1">
            <a:off x="9220478" y="5810160"/>
            <a:ext cx="692629" cy="179657"/>
          </a:xfrm>
          <a:prstGeom prst="roundRect">
            <a:avLst>
              <a:gd name="adj" fmla="val 50000"/>
            </a:avLst>
          </a:prstGeom>
          <a:solidFill>
            <a:srgbClr val="5551F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Freeform 5">
            <a:extLst>
              <a:ext uri="{FF2B5EF4-FFF2-40B4-BE49-F238E27FC236}">
                <a16:creationId xmlns:a16="http://schemas.microsoft.com/office/drawing/2014/main" id="{5208798E-6196-76F2-54AE-C81D107AE691}"/>
              </a:ext>
            </a:extLst>
          </p:cNvPr>
          <p:cNvSpPr>
            <a:spLocks/>
          </p:cNvSpPr>
          <p:nvPr/>
        </p:nvSpPr>
        <p:spPr bwMode="auto">
          <a:xfrm>
            <a:off x="1104367" y="152842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a:extLst>
              <a:ext uri="{FF2B5EF4-FFF2-40B4-BE49-F238E27FC236}">
                <a16:creationId xmlns:a16="http://schemas.microsoft.com/office/drawing/2014/main" id="{B8160EC5-EEDB-A519-15A9-FBB6A4B1CA40}"/>
              </a:ext>
            </a:extLst>
          </p:cNvPr>
          <p:cNvSpPr>
            <a:spLocks/>
          </p:cNvSpPr>
          <p:nvPr/>
        </p:nvSpPr>
        <p:spPr bwMode="auto">
          <a:xfrm>
            <a:off x="3905625" y="152842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a:extLst>
              <a:ext uri="{FF2B5EF4-FFF2-40B4-BE49-F238E27FC236}">
                <a16:creationId xmlns:a16="http://schemas.microsoft.com/office/drawing/2014/main" id="{F18AADB0-39FC-02E8-1E21-55F9F9684610}"/>
              </a:ext>
            </a:extLst>
          </p:cNvPr>
          <p:cNvSpPr>
            <a:spLocks/>
          </p:cNvSpPr>
          <p:nvPr/>
        </p:nvSpPr>
        <p:spPr bwMode="auto">
          <a:xfrm>
            <a:off x="6624001" y="152842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a:extLst>
              <a:ext uri="{FF2B5EF4-FFF2-40B4-BE49-F238E27FC236}">
                <a16:creationId xmlns:a16="http://schemas.microsoft.com/office/drawing/2014/main" id="{9767A317-4E60-4E0A-75C7-AE902E0AB1F5}"/>
              </a:ext>
            </a:extLst>
          </p:cNvPr>
          <p:cNvSpPr>
            <a:spLocks/>
          </p:cNvSpPr>
          <p:nvPr/>
        </p:nvSpPr>
        <p:spPr bwMode="auto">
          <a:xfrm>
            <a:off x="9410744" y="1528429"/>
            <a:ext cx="330489" cy="333375"/>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0" name="Group 39">
            <a:extLst>
              <a:ext uri="{FF2B5EF4-FFF2-40B4-BE49-F238E27FC236}">
                <a16:creationId xmlns:a16="http://schemas.microsoft.com/office/drawing/2014/main" id="{A010BB36-DA9A-B117-3F8A-32AFB5968F71}"/>
              </a:ext>
            </a:extLst>
          </p:cNvPr>
          <p:cNvGrpSpPr/>
          <p:nvPr/>
        </p:nvGrpSpPr>
        <p:grpSpPr>
          <a:xfrm>
            <a:off x="10635168" y="-400287"/>
            <a:ext cx="1716080" cy="1705915"/>
            <a:chOff x="10400329" y="-471475"/>
            <a:chExt cx="1976941" cy="1965231"/>
          </a:xfrm>
        </p:grpSpPr>
        <p:sp>
          <p:nvSpPr>
            <p:cNvPr id="30" name="Freeform: Shape 29">
              <a:extLst>
                <a:ext uri="{FF2B5EF4-FFF2-40B4-BE49-F238E27FC236}">
                  <a16:creationId xmlns:a16="http://schemas.microsoft.com/office/drawing/2014/main" id="{44A6E6C1-94E0-90A1-D882-5C20B0FBCD4F}"/>
                </a:ext>
              </a:extLst>
            </p:cNvPr>
            <p:cNvSpPr/>
            <p:nvPr/>
          </p:nvSpPr>
          <p:spPr>
            <a:xfrm>
              <a:off x="10411671" y="0"/>
              <a:ext cx="1786523" cy="1493756"/>
            </a:xfrm>
            <a:custGeom>
              <a:avLst/>
              <a:gdLst>
                <a:gd name="connsiteX0" fmla="*/ 146930 w 1786523"/>
                <a:gd name="connsiteY0" fmla="*/ 0 h 1493756"/>
                <a:gd name="connsiteX1" fmla="*/ 1786523 w 1786523"/>
                <a:gd name="connsiteY1" fmla="*/ 0 h 1493756"/>
                <a:gd name="connsiteX2" fmla="*/ 1786523 w 1786523"/>
                <a:gd name="connsiteY2" fmla="*/ 1074060 h 1493756"/>
                <a:gd name="connsiteX3" fmla="*/ 1677744 w 1786523"/>
                <a:gd name="connsiteY3" fmla="*/ 1205900 h 1493756"/>
                <a:gd name="connsiteX4" fmla="*/ 982800 w 1786523"/>
                <a:gd name="connsiteY4" fmla="*/ 1493756 h 1493756"/>
                <a:gd name="connsiteX5" fmla="*/ 0 w 1786523"/>
                <a:gd name="connsiteY5" fmla="*/ 510956 h 1493756"/>
                <a:gd name="connsiteX6" fmla="*/ 77233 w 1786523"/>
                <a:gd name="connsiteY6" fmla="*/ 128406 h 149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523" h="1493756">
                  <a:moveTo>
                    <a:pt x="146930" y="0"/>
                  </a:moveTo>
                  <a:lnTo>
                    <a:pt x="1786523" y="0"/>
                  </a:lnTo>
                  <a:lnTo>
                    <a:pt x="1786523" y="1074060"/>
                  </a:lnTo>
                  <a:lnTo>
                    <a:pt x="1677744" y="1205900"/>
                  </a:lnTo>
                  <a:cubicBezTo>
                    <a:pt x="1499893" y="1383752"/>
                    <a:pt x="1254193" y="1493756"/>
                    <a:pt x="982800" y="1493756"/>
                  </a:cubicBezTo>
                  <a:cubicBezTo>
                    <a:pt x="440015" y="1493756"/>
                    <a:pt x="0" y="1053741"/>
                    <a:pt x="0" y="510956"/>
                  </a:cubicBezTo>
                  <a:cubicBezTo>
                    <a:pt x="0" y="375260"/>
                    <a:pt x="27501" y="245987"/>
                    <a:pt x="77233" y="128406"/>
                  </a:cubicBezTo>
                  <a:close/>
                </a:path>
              </a:pathLst>
            </a:custGeom>
            <a:solidFill>
              <a:srgbClr val="E9B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Arc 35">
              <a:extLst>
                <a:ext uri="{FF2B5EF4-FFF2-40B4-BE49-F238E27FC236}">
                  <a16:creationId xmlns:a16="http://schemas.microsoft.com/office/drawing/2014/main" id="{98B87ABA-6EEF-34C5-50B2-CBE35DF48B54}"/>
                </a:ext>
              </a:extLst>
            </p:cNvPr>
            <p:cNvSpPr/>
            <p:nvPr/>
          </p:nvSpPr>
          <p:spPr>
            <a:xfrm>
              <a:off x="10411670" y="-471475"/>
              <a:ext cx="1965600" cy="1965231"/>
            </a:xfrm>
            <a:prstGeom prst="arc">
              <a:avLst>
                <a:gd name="adj1" fmla="val 3193315"/>
                <a:gd name="adj2" fmla="val 11974465"/>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a:extLst>
                <a:ext uri="{FF2B5EF4-FFF2-40B4-BE49-F238E27FC236}">
                  <a16:creationId xmlns:a16="http://schemas.microsoft.com/office/drawing/2014/main" id="{DCE8DEA9-DF2C-375A-24DE-EB39DE55EEE7}"/>
                </a:ext>
              </a:extLst>
            </p:cNvPr>
            <p:cNvSpPr/>
            <p:nvPr/>
          </p:nvSpPr>
          <p:spPr>
            <a:xfrm>
              <a:off x="10400329" y="125509"/>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1866C358-E682-5795-60F5-175BC8984228}"/>
                </a:ext>
              </a:extLst>
            </p:cNvPr>
            <p:cNvSpPr/>
            <p:nvPr/>
          </p:nvSpPr>
          <p:spPr>
            <a:xfrm>
              <a:off x="11965476" y="1199566"/>
              <a:ext cx="114730" cy="114730"/>
            </a:xfrm>
            <a:prstGeom prst="ellipse">
              <a:avLst/>
            </a:prstGeom>
            <a:solidFill>
              <a:srgbClr val="FFC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8902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145" name="Freeform: Shape 144">
            <a:extLst>
              <a:ext uri="{FF2B5EF4-FFF2-40B4-BE49-F238E27FC236}">
                <a16:creationId xmlns:a16="http://schemas.microsoft.com/office/drawing/2014/main" id="{E672545F-15BB-5DB9-B2AA-31B4898E2CF9}"/>
              </a:ext>
            </a:extLst>
          </p:cNvPr>
          <p:cNvSpPr/>
          <p:nvPr/>
        </p:nvSpPr>
        <p:spPr>
          <a:xfrm rot="16200000" flipV="1">
            <a:off x="8911884" y="826283"/>
            <a:ext cx="4106399" cy="2453833"/>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48" name="Freeform: Shape 447">
            <a:extLst>
              <a:ext uri="{FF2B5EF4-FFF2-40B4-BE49-F238E27FC236}">
                <a16:creationId xmlns:a16="http://schemas.microsoft.com/office/drawing/2014/main" id="{DDEFCD36-D944-B522-8D8B-E31B138EA9DD}"/>
              </a:ext>
            </a:extLst>
          </p:cNvPr>
          <p:cNvSpPr/>
          <p:nvPr/>
        </p:nvSpPr>
        <p:spPr>
          <a:xfrm flipV="1">
            <a:off x="54752" y="5117387"/>
            <a:ext cx="2780022" cy="1661238"/>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Slide Number Placeholder 1">
            <a:extLst>
              <a:ext uri="{FF2B5EF4-FFF2-40B4-BE49-F238E27FC236}">
                <a16:creationId xmlns:a16="http://schemas.microsoft.com/office/drawing/2014/main" id="{C1B6BBE4-62FE-05F7-0AF4-2D53E78EC589}"/>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8</a:t>
            </a:fld>
            <a:endParaRPr lang="en-ID"/>
          </a:p>
        </p:txBody>
      </p:sp>
      <p:grpSp>
        <p:nvGrpSpPr>
          <p:cNvPr id="506" name="Group 505">
            <a:extLst>
              <a:ext uri="{FF2B5EF4-FFF2-40B4-BE49-F238E27FC236}">
                <a16:creationId xmlns:a16="http://schemas.microsoft.com/office/drawing/2014/main" id="{79F8224D-DF8D-EEF6-A403-80A2E0B79999}"/>
              </a:ext>
            </a:extLst>
          </p:cNvPr>
          <p:cNvGrpSpPr/>
          <p:nvPr/>
        </p:nvGrpSpPr>
        <p:grpSpPr>
          <a:xfrm>
            <a:off x="532615" y="79375"/>
            <a:ext cx="10849760" cy="6082430"/>
            <a:chOff x="806782" y="1219930"/>
            <a:chExt cx="3267189" cy="5017356"/>
          </a:xfrm>
        </p:grpSpPr>
        <p:grpSp>
          <p:nvGrpSpPr>
            <p:cNvPr id="16" name="Group 15">
              <a:extLst>
                <a:ext uri="{FF2B5EF4-FFF2-40B4-BE49-F238E27FC236}">
                  <a16:creationId xmlns:a16="http://schemas.microsoft.com/office/drawing/2014/main" id="{7039CEA5-1658-6761-5EDD-D71090B4C9C6}"/>
                </a:ext>
              </a:extLst>
            </p:cNvPr>
            <p:cNvGrpSpPr/>
            <p:nvPr/>
          </p:nvGrpSpPr>
          <p:grpSpPr>
            <a:xfrm>
              <a:off x="806782" y="1767761"/>
              <a:ext cx="3267189" cy="4469525"/>
              <a:chOff x="749545" y="1767761"/>
              <a:chExt cx="3470508" cy="4469525"/>
            </a:xfrm>
          </p:grpSpPr>
          <p:sp>
            <p:nvSpPr>
              <p:cNvPr id="8" name="Rectangle: Rounded Corners 7">
                <a:extLst>
                  <a:ext uri="{FF2B5EF4-FFF2-40B4-BE49-F238E27FC236}">
                    <a16:creationId xmlns:a16="http://schemas.microsoft.com/office/drawing/2014/main" id="{14332883-398B-99E8-DEF8-2E1FFDF1520B}"/>
                  </a:ext>
                </a:extLst>
              </p:cNvPr>
              <p:cNvSpPr/>
              <p:nvPr/>
            </p:nvSpPr>
            <p:spPr>
              <a:xfrm>
                <a:off x="749545" y="1767761"/>
                <a:ext cx="3470508" cy="4469525"/>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7" name="Rectangle: Top Corners Rounded 6">
                <a:extLst>
                  <a:ext uri="{FF2B5EF4-FFF2-40B4-BE49-F238E27FC236}">
                    <a16:creationId xmlns:a16="http://schemas.microsoft.com/office/drawing/2014/main" id="{10EBAA55-3F60-E44D-6BE6-9FFCE7BA7D8D}"/>
                  </a:ext>
                </a:extLst>
              </p:cNvPr>
              <p:cNvSpPr/>
              <p:nvPr/>
            </p:nvSpPr>
            <p:spPr>
              <a:xfrm>
                <a:off x="749545" y="1767763"/>
                <a:ext cx="3470508" cy="961196"/>
              </a:xfrm>
              <a:prstGeom prst="round2SameRect">
                <a:avLst>
                  <a:gd name="adj1" fmla="val 10901"/>
                  <a:gd name="adj2" fmla="val 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grpSp>
        <p:grpSp>
          <p:nvGrpSpPr>
            <p:cNvPr id="472" name="Group 471">
              <a:extLst>
                <a:ext uri="{FF2B5EF4-FFF2-40B4-BE49-F238E27FC236}">
                  <a16:creationId xmlns:a16="http://schemas.microsoft.com/office/drawing/2014/main" id="{4225D1C9-FC52-57D6-945D-E0347AB7D0A9}"/>
                </a:ext>
              </a:extLst>
            </p:cNvPr>
            <p:cNvGrpSpPr/>
            <p:nvPr/>
          </p:nvGrpSpPr>
          <p:grpSpPr>
            <a:xfrm>
              <a:off x="1266025" y="1969006"/>
              <a:ext cx="2323002" cy="1308257"/>
              <a:chOff x="1266025" y="1821375"/>
              <a:chExt cx="2323002" cy="1308257"/>
            </a:xfrm>
          </p:grpSpPr>
          <p:sp>
            <p:nvSpPr>
              <p:cNvPr id="456" name="Title 2">
                <a:extLst>
                  <a:ext uri="{FF2B5EF4-FFF2-40B4-BE49-F238E27FC236}">
                    <a16:creationId xmlns:a16="http://schemas.microsoft.com/office/drawing/2014/main" id="{6A539E39-8F24-A600-F58A-5AE20CE1671D}"/>
                  </a:ext>
                </a:extLst>
              </p:cNvPr>
              <p:cNvSpPr txBox="1">
                <a:spLocks/>
              </p:cNvSpPr>
              <p:nvPr/>
            </p:nvSpPr>
            <p:spPr>
              <a:xfrm>
                <a:off x="1266025" y="1821375"/>
                <a:ext cx="2323002" cy="961196"/>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Homepage</a:t>
                </a:r>
              </a:p>
            </p:txBody>
          </p:sp>
          <p:sp>
            <p:nvSpPr>
              <p:cNvPr id="458" name="Title 2">
                <a:extLst>
                  <a:ext uri="{FF2B5EF4-FFF2-40B4-BE49-F238E27FC236}">
                    <a16:creationId xmlns:a16="http://schemas.microsoft.com/office/drawing/2014/main" id="{AF3768E4-698F-F531-20B3-169CC4CE5DAB}"/>
                  </a:ext>
                </a:extLst>
              </p:cNvPr>
              <p:cNvSpPr txBox="1">
                <a:spLocks/>
              </p:cNvSpPr>
              <p:nvPr/>
            </p:nvSpPr>
            <p:spPr>
              <a:xfrm>
                <a:off x="1291725" y="2618120"/>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80%</a:t>
                </a:r>
              </a:p>
            </p:txBody>
          </p:sp>
        </p:grpSp>
        <p:sp>
          <p:nvSpPr>
            <p:cNvPr id="473" name="Oval 472">
              <a:extLst>
                <a:ext uri="{FF2B5EF4-FFF2-40B4-BE49-F238E27FC236}">
                  <a16:creationId xmlns:a16="http://schemas.microsoft.com/office/drawing/2014/main" id="{3E9F3589-0D23-EDB0-AAA3-9D064496BA70}"/>
                </a:ext>
              </a:extLst>
            </p:cNvPr>
            <p:cNvSpPr/>
            <p:nvPr/>
          </p:nvSpPr>
          <p:spPr>
            <a:xfrm>
              <a:off x="2211670" y="1219930"/>
              <a:ext cx="374954" cy="1040523"/>
            </a:xfrm>
            <a:prstGeom prst="ellipse">
              <a:avLst/>
            </a:prstGeom>
            <a:solidFill>
              <a:srgbClr val="FFEB7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67" name="Graphic 466" descr="Business Growth with solid fill">
              <a:extLst>
                <a:ext uri="{FF2B5EF4-FFF2-40B4-BE49-F238E27FC236}">
                  <a16:creationId xmlns:a16="http://schemas.microsoft.com/office/drawing/2014/main" id="{6648DB79-4948-65A4-B498-D3CCA1617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2741" y="1402988"/>
              <a:ext cx="332813" cy="729546"/>
            </a:xfrm>
            <a:prstGeom prst="rect">
              <a:avLst/>
            </a:prstGeom>
          </p:spPr>
        </p:pic>
        <p:graphicFrame>
          <p:nvGraphicFramePr>
            <p:cNvPr id="476" name="Chart 475">
              <a:extLst>
                <a:ext uri="{FF2B5EF4-FFF2-40B4-BE49-F238E27FC236}">
                  <a16:creationId xmlns:a16="http://schemas.microsoft.com/office/drawing/2014/main" id="{1548378B-7B2D-A680-B972-1911C9EA2630}"/>
                </a:ext>
              </a:extLst>
            </p:cNvPr>
            <p:cNvGraphicFramePr/>
            <p:nvPr>
              <p:extLst>
                <p:ext uri="{D42A27DB-BD31-4B8C-83A1-F6EECF244321}">
                  <p14:modId xmlns:p14="http://schemas.microsoft.com/office/powerpoint/2010/main" val="1011092167"/>
                </p:ext>
              </p:extLst>
            </p:nvPr>
          </p:nvGraphicFramePr>
          <p:xfrm>
            <a:off x="995035" y="3718740"/>
            <a:ext cx="2890683" cy="2190447"/>
          </p:xfrm>
          <a:graphic>
            <a:graphicData uri="http://schemas.openxmlformats.org/drawingml/2006/chart">
              <c:chart xmlns:c="http://schemas.openxmlformats.org/drawingml/2006/chart" xmlns:r="http://schemas.openxmlformats.org/officeDocument/2006/relationships" r:id="rId5"/>
            </a:graphicData>
          </a:graphic>
        </p:graphicFrame>
      </p:grpSp>
      <p:pic>
        <p:nvPicPr>
          <p:cNvPr id="2" name="Picture 1">
            <a:extLst>
              <a:ext uri="{FF2B5EF4-FFF2-40B4-BE49-F238E27FC236}">
                <a16:creationId xmlns:a16="http://schemas.microsoft.com/office/drawing/2014/main" id="{5651129A-C2F3-1C90-D7E7-D3C70139A4C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8984" y="2053199"/>
            <a:ext cx="10563224" cy="3827230"/>
          </a:xfrm>
          <a:prstGeom prst="rect">
            <a:avLst/>
          </a:prstGeom>
          <a:noFill/>
          <a:ln>
            <a:noFill/>
          </a:ln>
        </p:spPr>
      </p:pic>
    </p:spTree>
    <p:extLst>
      <p:ext uri="{BB962C8B-B14F-4D97-AF65-F5344CB8AC3E}">
        <p14:creationId xmlns:p14="http://schemas.microsoft.com/office/powerpoint/2010/main" val="2071860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5BAFF"/>
        </a:solidFill>
        <a:effectLst/>
      </p:bgPr>
    </p:bg>
    <p:spTree>
      <p:nvGrpSpPr>
        <p:cNvPr id="1" name=""/>
        <p:cNvGrpSpPr/>
        <p:nvPr/>
      </p:nvGrpSpPr>
      <p:grpSpPr>
        <a:xfrm>
          <a:off x="0" y="0"/>
          <a:ext cx="0" cy="0"/>
          <a:chOff x="0" y="0"/>
          <a:chExt cx="0" cy="0"/>
        </a:xfrm>
      </p:grpSpPr>
      <p:sp>
        <p:nvSpPr>
          <p:cNvPr id="145" name="Freeform: Shape 144">
            <a:extLst>
              <a:ext uri="{FF2B5EF4-FFF2-40B4-BE49-F238E27FC236}">
                <a16:creationId xmlns:a16="http://schemas.microsoft.com/office/drawing/2014/main" id="{E672545F-15BB-5DB9-B2AA-31B4898E2CF9}"/>
              </a:ext>
            </a:extLst>
          </p:cNvPr>
          <p:cNvSpPr/>
          <p:nvPr/>
        </p:nvSpPr>
        <p:spPr>
          <a:xfrm rot="16200000" flipV="1">
            <a:off x="8911884" y="826283"/>
            <a:ext cx="4106399" cy="2453833"/>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48" name="Freeform: Shape 447">
            <a:extLst>
              <a:ext uri="{FF2B5EF4-FFF2-40B4-BE49-F238E27FC236}">
                <a16:creationId xmlns:a16="http://schemas.microsoft.com/office/drawing/2014/main" id="{DDEFCD36-D944-B522-8D8B-E31B138EA9DD}"/>
              </a:ext>
            </a:extLst>
          </p:cNvPr>
          <p:cNvSpPr/>
          <p:nvPr/>
        </p:nvSpPr>
        <p:spPr>
          <a:xfrm flipV="1">
            <a:off x="54752" y="5117387"/>
            <a:ext cx="2780022" cy="1661238"/>
          </a:xfrm>
          <a:custGeom>
            <a:avLst/>
            <a:gdLst>
              <a:gd name="connsiteX0" fmla="*/ 36187 w 3742442"/>
              <a:gd name="connsiteY0" fmla="*/ 0 h 2236346"/>
              <a:gd name="connsiteX1" fmla="*/ 3706256 w 3742442"/>
              <a:gd name="connsiteY1" fmla="*/ 0 h 2236346"/>
              <a:gd name="connsiteX2" fmla="*/ 3732781 w 3742442"/>
              <a:gd name="connsiteY2" fmla="*/ 173804 h 2236346"/>
              <a:gd name="connsiteX3" fmla="*/ 3742442 w 3742442"/>
              <a:gd name="connsiteY3" fmla="*/ 365125 h 2236346"/>
              <a:gd name="connsiteX4" fmla="*/ 1871221 w 3742442"/>
              <a:gd name="connsiteY4" fmla="*/ 2236346 h 2236346"/>
              <a:gd name="connsiteX5" fmla="*/ 0 w 3742442"/>
              <a:gd name="connsiteY5" fmla="*/ 365125 h 2236346"/>
              <a:gd name="connsiteX6" fmla="*/ 9661 w 3742442"/>
              <a:gd name="connsiteY6" fmla="*/ 173804 h 223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442" h="2236346">
                <a:moveTo>
                  <a:pt x="36187" y="0"/>
                </a:moveTo>
                <a:lnTo>
                  <a:pt x="3706256" y="0"/>
                </a:lnTo>
                <a:lnTo>
                  <a:pt x="3732781" y="173804"/>
                </a:lnTo>
                <a:cubicBezTo>
                  <a:pt x="3739169" y="236708"/>
                  <a:pt x="3742442" y="300535"/>
                  <a:pt x="3742442" y="365125"/>
                </a:cubicBezTo>
                <a:cubicBezTo>
                  <a:pt x="3742442" y="1398572"/>
                  <a:pt x="2904668" y="2236346"/>
                  <a:pt x="1871221" y="2236346"/>
                </a:cubicBezTo>
                <a:cubicBezTo>
                  <a:pt x="837774" y="2236346"/>
                  <a:pt x="0" y="1398572"/>
                  <a:pt x="0" y="365125"/>
                </a:cubicBezTo>
                <a:cubicBezTo>
                  <a:pt x="0" y="300535"/>
                  <a:pt x="3273" y="236708"/>
                  <a:pt x="9661" y="173804"/>
                </a:cubicBezTo>
                <a:close/>
              </a:path>
            </a:pathLst>
          </a:custGeom>
          <a:gradFill>
            <a:gsLst>
              <a:gs pos="0">
                <a:srgbClr val="FC6645">
                  <a:alpha val="25000"/>
                </a:srgbClr>
              </a:gs>
              <a:gs pos="100000">
                <a:srgbClr val="A259FF">
                  <a:alpha val="5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Slide Number Placeholder 1">
            <a:extLst>
              <a:ext uri="{FF2B5EF4-FFF2-40B4-BE49-F238E27FC236}">
                <a16:creationId xmlns:a16="http://schemas.microsoft.com/office/drawing/2014/main" id="{C1B6BBE4-62FE-05F7-0AF4-2D53E78EC589}"/>
              </a:ext>
            </a:extLst>
          </p:cNvPr>
          <p:cNvSpPr>
            <a:spLocks noGrp="1"/>
          </p:cNvSpPr>
          <p:nvPr>
            <p:ph type="sldNum" sz="quarter" idx="12"/>
          </p:nvPr>
        </p:nvSpPr>
        <p:spPr>
          <a:xfrm>
            <a:off x="11545086" y="6310312"/>
            <a:ext cx="414781" cy="365125"/>
          </a:xfrm>
        </p:spPr>
        <p:txBody>
          <a:bodyPr/>
          <a:lstStyle/>
          <a:p>
            <a:fld id="{75416579-C300-48E2-BD77-DE4054BCAD8D}" type="slidenum">
              <a:rPr lang="en-ID" smtClean="0"/>
              <a:t>9</a:t>
            </a:fld>
            <a:endParaRPr lang="en-ID"/>
          </a:p>
        </p:txBody>
      </p:sp>
      <p:grpSp>
        <p:nvGrpSpPr>
          <p:cNvPr id="506" name="Group 505">
            <a:extLst>
              <a:ext uri="{FF2B5EF4-FFF2-40B4-BE49-F238E27FC236}">
                <a16:creationId xmlns:a16="http://schemas.microsoft.com/office/drawing/2014/main" id="{79F8224D-DF8D-EEF6-A403-80A2E0B79999}"/>
              </a:ext>
            </a:extLst>
          </p:cNvPr>
          <p:cNvGrpSpPr/>
          <p:nvPr/>
        </p:nvGrpSpPr>
        <p:grpSpPr>
          <a:xfrm>
            <a:off x="532615" y="79375"/>
            <a:ext cx="10849760" cy="6082430"/>
            <a:chOff x="806782" y="1219930"/>
            <a:chExt cx="3267189" cy="5017356"/>
          </a:xfrm>
        </p:grpSpPr>
        <p:grpSp>
          <p:nvGrpSpPr>
            <p:cNvPr id="16" name="Group 15">
              <a:extLst>
                <a:ext uri="{FF2B5EF4-FFF2-40B4-BE49-F238E27FC236}">
                  <a16:creationId xmlns:a16="http://schemas.microsoft.com/office/drawing/2014/main" id="{7039CEA5-1658-6761-5EDD-D71090B4C9C6}"/>
                </a:ext>
              </a:extLst>
            </p:cNvPr>
            <p:cNvGrpSpPr/>
            <p:nvPr/>
          </p:nvGrpSpPr>
          <p:grpSpPr>
            <a:xfrm>
              <a:off x="806782" y="1767761"/>
              <a:ext cx="3267189" cy="4469525"/>
              <a:chOff x="749545" y="1767761"/>
              <a:chExt cx="3470508" cy="4469525"/>
            </a:xfrm>
          </p:grpSpPr>
          <p:sp>
            <p:nvSpPr>
              <p:cNvPr id="8" name="Rectangle: Rounded Corners 7">
                <a:extLst>
                  <a:ext uri="{FF2B5EF4-FFF2-40B4-BE49-F238E27FC236}">
                    <a16:creationId xmlns:a16="http://schemas.microsoft.com/office/drawing/2014/main" id="{14332883-398B-99E8-DEF8-2E1FFDF1520B}"/>
                  </a:ext>
                </a:extLst>
              </p:cNvPr>
              <p:cNvSpPr/>
              <p:nvPr/>
            </p:nvSpPr>
            <p:spPr>
              <a:xfrm>
                <a:off x="749545" y="1767761"/>
                <a:ext cx="3470508" cy="4469525"/>
              </a:xfrm>
              <a:prstGeom prst="roundRect">
                <a:avLst>
                  <a:gd name="adj" fmla="val 825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sp>
            <p:nvSpPr>
              <p:cNvPr id="7" name="Rectangle: Top Corners Rounded 6">
                <a:extLst>
                  <a:ext uri="{FF2B5EF4-FFF2-40B4-BE49-F238E27FC236}">
                    <a16:creationId xmlns:a16="http://schemas.microsoft.com/office/drawing/2014/main" id="{10EBAA55-3F60-E44D-6BE6-9FFCE7BA7D8D}"/>
                  </a:ext>
                </a:extLst>
              </p:cNvPr>
              <p:cNvSpPr/>
              <p:nvPr/>
            </p:nvSpPr>
            <p:spPr>
              <a:xfrm>
                <a:off x="749545" y="1767763"/>
                <a:ext cx="3470508" cy="961196"/>
              </a:xfrm>
              <a:prstGeom prst="round2SameRect">
                <a:avLst>
                  <a:gd name="adj1" fmla="val 10901"/>
                  <a:gd name="adj2" fmla="val 0"/>
                </a:avLst>
              </a:prstGeom>
              <a:gradFill flip="none" rotWithShape="1">
                <a:gsLst>
                  <a:gs pos="0">
                    <a:srgbClr val="FC6645"/>
                  </a:gs>
                  <a:gs pos="100000">
                    <a:srgbClr val="A259FF"/>
                  </a:gs>
                </a:gsLst>
                <a:lin ang="135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Segoe UI" panose="020B0502040204020203" pitchFamily="34" charset="0"/>
                  <a:cs typeface="Segoe UI" panose="020B0502040204020203" pitchFamily="34" charset="0"/>
                </a:endParaRPr>
              </a:p>
            </p:txBody>
          </p:sp>
        </p:grpSp>
        <p:grpSp>
          <p:nvGrpSpPr>
            <p:cNvPr id="472" name="Group 471">
              <a:extLst>
                <a:ext uri="{FF2B5EF4-FFF2-40B4-BE49-F238E27FC236}">
                  <a16:creationId xmlns:a16="http://schemas.microsoft.com/office/drawing/2014/main" id="{4225D1C9-FC52-57D6-945D-E0347AB7D0A9}"/>
                </a:ext>
              </a:extLst>
            </p:cNvPr>
            <p:cNvGrpSpPr/>
            <p:nvPr/>
          </p:nvGrpSpPr>
          <p:grpSpPr>
            <a:xfrm>
              <a:off x="1266025" y="1969006"/>
              <a:ext cx="2323002" cy="1308257"/>
              <a:chOff x="1266025" y="1821375"/>
              <a:chExt cx="2323002" cy="1308257"/>
            </a:xfrm>
          </p:grpSpPr>
          <p:sp>
            <p:nvSpPr>
              <p:cNvPr id="456" name="Title 2">
                <a:extLst>
                  <a:ext uri="{FF2B5EF4-FFF2-40B4-BE49-F238E27FC236}">
                    <a16:creationId xmlns:a16="http://schemas.microsoft.com/office/drawing/2014/main" id="{6A539E39-8F24-A600-F58A-5AE20CE1671D}"/>
                  </a:ext>
                </a:extLst>
              </p:cNvPr>
              <p:cNvSpPr txBox="1">
                <a:spLocks/>
              </p:cNvSpPr>
              <p:nvPr/>
            </p:nvSpPr>
            <p:spPr>
              <a:xfrm>
                <a:off x="1266025" y="1821375"/>
                <a:ext cx="2323002" cy="961196"/>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Buttons For the UI</a:t>
                </a:r>
              </a:p>
            </p:txBody>
          </p:sp>
          <p:sp>
            <p:nvSpPr>
              <p:cNvPr id="458" name="Title 2">
                <a:extLst>
                  <a:ext uri="{FF2B5EF4-FFF2-40B4-BE49-F238E27FC236}">
                    <a16:creationId xmlns:a16="http://schemas.microsoft.com/office/drawing/2014/main" id="{AF3768E4-698F-F531-20B3-169CC4CE5DAB}"/>
                  </a:ext>
                </a:extLst>
              </p:cNvPr>
              <p:cNvSpPr txBox="1">
                <a:spLocks/>
              </p:cNvSpPr>
              <p:nvPr/>
            </p:nvSpPr>
            <p:spPr>
              <a:xfrm>
                <a:off x="1291725" y="2618120"/>
                <a:ext cx="2297302" cy="51151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pPr algn="ctr"/>
                <a:r>
                  <a:rPr lang="en-ID" sz="2400" dirty="0">
                    <a:solidFill>
                      <a:schemeClr val="bg1"/>
                    </a:solidFill>
                  </a:rPr>
                  <a:t>80%</a:t>
                </a:r>
              </a:p>
            </p:txBody>
          </p:sp>
        </p:grpSp>
        <p:sp>
          <p:nvSpPr>
            <p:cNvPr id="473" name="Oval 472">
              <a:extLst>
                <a:ext uri="{FF2B5EF4-FFF2-40B4-BE49-F238E27FC236}">
                  <a16:creationId xmlns:a16="http://schemas.microsoft.com/office/drawing/2014/main" id="{3E9F3589-0D23-EDB0-AAA3-9D064496BA70}"/>
                </a:ext>
              </a:extLst>
            </p:cNvPr>
            <p:cNvSpPr/>
            <p:nvPr/>
          </p:nvSpPr>
          <p:spPr>
            <a:xfrm>
              <a:off x="2211670" y="1219930"/>
              <a:ext cx="374954" cy="1040523"/>
            </a:xfrm>
            <a:prstGeom prst="ellipse">
              <a:avLst/>
            </a:prstGeom>
            <a:solidFill>
              <a:srgbClr val="FFEB7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3" name="Picture 2">
            <a:extLst>
              <a:ext uri="{FF2B5EF4-FFF2-40B4-BE49-F238E27FC236}">
                <a16:creationId xmlns:a16="http://schemas.microsoft.com/office/drawing/2014/main" id="{429F249B-5899-5BFE-D271-CDF54C3684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7796" y="1908737"/>
            <a:ext cx="5419855" cy="4154055"/>
          </a:xfrm>
          <a:prstGeom prst="rect">
            <a:avLst/>
          </a:prstGeom>
          <a:noFill/>
          <a:ln>
            <a:noFill/>
          </a:ln>
        </p:spPr>
      </p:pic>
      <p:sp>
        <p:nvSpPr>
          <p:cNvPr id="9" name="Oval 8">
            <a:extLst>
              <a:ext uri="{FF2B5EF4-FFF2-40B4-BE49-F238E27FC236}">
                <a16:creationId xmlns:a16="http://schemas.microsoft.com/office/drawing/2014/main" id="{ABA96786-8FDA-AB64-2064-E411A8057438}"/>
              </a:ext>
            </a:extLst>
          </p:cNvPr>
          <p:cNvSpPr/>
          <p:nvPr/>
        </p:nvSpPr>
        <p:spPr>
          <a:xfrm>
            <a:off x="1063585" y="5501275"/>
            <a:ext cx="926051" cy="366730"/>
          </a:xfrm>
          <a:prstGeom prst="ellipse">
            <a:avLst/>
          </a:prstGeom>
          <a:noFill/>
          <a:ln w="571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4F266B61-6681-F72D-E835-3B55ED9F1D4B}"/>
              </a:ext>
            </a:extLst>
          </p:cNvPr>
          <p:cNvSpPr/>
          <p:nvPr/>
        </p:nvSpPr>
        <p:spPr>
          <a:xfrm>
            <a:off x="2029297" y="5487715"/>
            <a:ext cx="704915" cy="394457"/>
          </a:xfrm>
          <a:prstGeom prst="ellipse">
            <a:avLst/>
          </a:prstGeom>
          <a:noFill/>
          <a:ln w="571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72F2B8A6-CE6C-94DF-B3E4-BD90B0931294}"/>
              </a:ext>
            </a:extLst>
          </p:cNvPr>
          <p:cNvSpPr/>
          <p:nvPr/>
        </p:nvSpPr>
        <p:spPr>
          <a:xfrm>
            <a:off x="2575019" y="5501275"/>
            <a:ext cx="845138" cy="404466"/>
          </a:xfrm>
          <a:prstGeom prst="ellipse">
            <a:avLst/>
          </a:prstGeom>
          <a:noFill/>
          <a:ln w="571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7143FCE-E213-311B-D031-8BD31E58EC7B}"/>
              </a:ext>
            </a:extLst>
          </p:cNvPr>
          <p:cNvSpPr/>
          <p:nvPr/>
        </p:nvSpPr>
        <p:spPr>
          <a:xfrm>
            <a:off x="3160284" y="5508245"/>
            <a:ext cx="885825" cy="390525"/>
          </a:xfrm>
          <a:prstGeom prst="ellipse">
            <a:avLst/>
          </a:prstGeom>
          <a:noFill/>
          <a:ln w="571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EBB8EEC6-A93A-1C52-BEF5-8F1B7010444F}"/>
              </a:ext>
            </a:extLst>
          </p:cNvPr>
          <p:cNvPicPr>
            <a:picLocks noChangeAspect="1"/>
          </p:cNvPicPr>
          <p:nvPr/>
        </p:nvPicPr>
        <p:blipFill>
          <a:blip r:embed="rId4"/>
          <a:stretch>
            <a:fillRect/>
          </a:stretch>
        </p:blipFill>
        <p:spPr>
          <a:xfrm>
            <a:off x="6443157" y="2016580"/>
            <a:ext cx="1867661" cy="635655"/>
          </a:xfrm>
          <a:prstGeom prst="rect">
            <a:avLst/>
          </a:prstGeom>
        </p:spPr>
      </p:pic>
      <p:pic>
        <p:nvPicPr>
          <p:cNvPr id="20" name="Picture 19">
            <a:extLst>
              <a:ext uri="{FF2B5EF4-FFF2-40B4-BE49-F238E27FC236}">
                <a16:creationId xmlns:a16="http://schemas.microsoft.com/office/drawing/2014/main" id="{6AE95D3B-3604-AD8B-B8B1-01BE71656D5B}"/>
              </a:ext>
            </a:extLst>
          </p:cNvPr>
          <p:cNvPicPr>
            <a:picLocks noChangeAspect="1"/>
          </p:cNvPicPr>
          <p:nvPr/>
        </p:nvPicPr>
        <p:blipFill>
          <a:blip r:embed="rId5"/>
          <a:stretch>
            <a:fillRect/>
          </a:stretch>
        </p:blipFill>
        <p:spPr>
          <a:xfrm>
            <a:off x="6443156" y="2957074"/>
            <a:ext cx="846720" cy="561360"/>
          </a:xfrm>
          <a:prstGeom prst="rect">
            <a:avLst/>
          </a:prstGeom>
        </p:spPr>
      </p:pic>
      <p:pic>
        <p:nvPicPr>
          <p:cNvPr id="22" name="Picture 21">
            <a:extLst>
              <a:ext uri="{FF2B5EF4-FFF2-40B4-BE49-F238E27FC236}">
                <a16:creationId xmlns:a16="http://schemas.microsoft.com/office/drawing/2014/main" id="{0E752BD2-2095-53D3-04F9-7085F6F0171F}"/>
              </a:ext>
            </a:extLst>
          </p:cNvPr>
          <p:cNvPicPr>
            <a:picLocks noChangeAspect="1"/>
          </p:cNvPicPr>
          <p:nvPr/>
        </p:nvPicPr>
        <p:blipFill>
          <a:blip r:embed="rId6"/>
          <a:stretch>
            <a:fillRect/>
          </a:stretch>
        </p:blipFill>
        <p:spPr>
          <a:xfrm>
            <a:off x="6443156" y="3799291"/>
            <a:ext cx="1273711" cy="552151"/>
          </a:xfrm>
          <a:prstGeom prst="rect">
            <a:avLst/>
          </a:prstGeom>
        </p:spPr>
      </p:pic>
      <p:pic>
        <p:nvPicPr>
          <p:cNvPr id="24" name="Picture 23">
            <a:extLst>
              <a:ext uri="{FF2B5EF4-FFF2-40B4-BE49-F238E27FC236}">
                <a16:creationId xmlns:a16="http://schemas.microsoft.com/office/drawing/2014/main" id="{477545AD-686D-6A5E-4CC7-00A63A7BECEE}"/>
              </a:ext>
            </a:extLst>
          </p:cNvPr>
          <p:cNvPicPr>
            <a:picLocks noChangeAspect="1"/>
          </p:cNvPicPr>
          <p:nvPr/>
        </p:nvPicPr>
        <p:blipFill>
          <a:blip r:embed="rId7"/>
          <a:stretch>
            <a:fillRect/>
          </a:stretch>
        </p:blipFill>
        <p:spPr>
          <a:xfrm>
            <a:off x="6443156" y="4629071"/>
            <a:ext cx="1195894" cy="572503"/>
          </a:xfrm>
          <a:prstGeom prst="rect">
            <a:avLst/>
          </a:prstGeom>
        </p:spPr>
      </p:pic>
      <p:sp>
        <p:nvSpPr>
          <p:cNvPr id="25" name="Arrow: Right 24">
            <a:extLst>
              <a:ext uri="{FF2B5EF4-FFF2-40B4-BE49-F238E27FC236}">
                <a16:creationId xmlns:a16="http://schemas.microsoft.com/office/drawing/2014/main" id="{85606A19-FBC8-3A36-2A06-F94E7294413C}"/>
              </a:ext>
            </a:extLst>
          </p:cNvPr>
          <p:cNvSpPr/>
          <p:nvPr/>
        </p:nvSpPr>
        <p:spPr>
          <a:xfrm>
            <a:off x="8444767" y="2246168"/>
            <a:ext cx="671257" cy="2095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A096C3BB-D239-9658-4A46-96F194905764}"/>
              </a:ext>
            </a:extLst>
          </p:cNvPr>
          <p:cNvSpPr/>
          <p:nvPr/>
        </p:nvSpPr>
        <p:spPr>
          <a:xfrm>
            <a:off x="7376987" y="3114675"/>
            <a:ext cx="535032" cy="21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Right 29">
            <a:extLst>
              <a:ext uri="{FF2B5EF4-FFF2-40B4-BE49-F238E27FC236}">
                <a16:creationId xmlns:a16="http://schemas.microsoft.com/office/drawing/2014/main" id="{53A22671-5008-26E9-EEBB-60396C9B3269}"/>
              </a:ext>
            </a:extLst>
          </p:cNvPr>
          <p:cNvSpPr/>
          <p:nvPr/>
        </p:nvSpPr>
        <p:spPr>
          <a:xfrm>
            <a:off x="7829550" y="3952875"/>
            <a:ext cx="615217" cy="2095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FA87F18F-FC50-9D95-9F37-15AD40691524}"/>
              </a:ext>
            </a:extLst>
          </p:cNvPr>
          <p:cNvSpPr/>
          <p:nvPr/>
        </p:nvSpPr>
        <p:spPr>
          <a:xfrm>
            <a:off x="7829550" y="4826548"/>
            <a:ext cx="481268" cy="2095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D18533ED-E9C8-0561-A352-A51CC91E56D5}"/>
              </a:ext>
            </a:extLst>
          </p:cNvPr>
          <p:cNvSpPr txBox="1"/>
          <p:nvPr/>
        </p:nvSpPr>
        <p:spPr>
          <a:xfrm>
            <a:off x="9235552" y="2038071"/>
            <a:ext cx="1797536" cy="646331"/>
          </a:xfrm>
          <a:prstGeom prst="rect">
            <a:avLst/>
          </a:prstGeom>
          <a:noFill/>
        </p:spPr>
        <p:txBody>
          <a:bodyPr wrap="square" rtlCol="0">
            <a:spAutoFit/>
          </a:bodyPr>
          <a:lstStyle/>
          <a:p>
            <a:r>
              <a:rPr lang="en-US" dirty="0"/>
              <a:t>Refresh the Invoice data</a:t>
            </a:r>
            <a:endParaRPr lang="en-IN" dirty="0"/>
          </a:p>
        </p:txBody>
      </p:sp>
      <p:sp>
        <p:nvSpPr>
          <p:cNvPr id="34" name="TextBox 33">
            <a:extLst>
              <a:ext uri="{FF2B5EF4-FFF2-40B4-BE49-F238E27FC236}">
                <a16:creationId xmlns:a16="http://schemas.microsoft.com/office/drawing/2014/main" id="{38716A4E-6C1F-9FEB-1FA6-78CB10116113}"/>
              </a:ext>
            </a:extLst>
          </p:cNvPr>
          <p:cNvSpPr txBox="1"/>
          <p:nvPr/>
        </p:nvSpPr>
        <p:spPr>
          <a:xfrm>
            <a:off x="8137158" y="2932642"/>
            <a:ext cx="3219450" cy="646331"/>
          </a:xfrm>
          <a:prstGeom prst="rect">
            <a:avLst/>
          </a:prstGeom>
          <a:noFill/>
        </p:spPr>
        <p:txBody>
          <a:bodyPr wrap="square" rtlCol="0">
            <a:spAutoFit/>
          </a:bodyPr>
          <a:lstStyle/>
          <a:p>
            <a:r>
              <a:rPr lang="en-US" dirty="0"/>
              <a:t>Edit the selected rows invoice data</a:t>
            </a:r>
            <a:endParaRPr lang="en-IN" dirty="0"/>
          </a:p>
        </p:txBody>
      </p:sp>
      <p:sp>
        <p:nvSpPr>
          <p:cNvPr id="35" name="TextBox 34">
            <a:extLst>
              <a:ext uri="{FF2B5EF4-FFF2-40B4-BE49-F238E27FC236}">
                <a16:creationId xmlns:a16="http://schemas.microsoft.com/office/drawing/2014/main" id="{4DF6DAF9-0EB0-1067-6312-56046CD0EC37}"/>
              </a:ext>
            </a:extLst>
          </p:cNvPr>
          <p:cNvSpPr txBox="1"/>
          <p:nvPr/>
        </p:nvSpPr>
        <p:spPr>
          <a:xfrm>
            <a:off x="8444767" y="3752200"/>
            <a:ext cx="2842616" cy="646331"/>
          </a:xfrm>
          <a:prstGeom prst="rect">
            <a:avLst/>
          </a:prstGeom>
          <a:noFill/>
        </p:spPr>
        <p:txBody>
          <a:bodyPr wrap="square" rtlCol="0">
            <a:spAutoFit/>
          </a:bodyPr>
          <a:lstStyle/>
          <a:p>
            <a:r>
              <a:rPr lang="en-US" dirty="0"/>
              <a:t>Delete the selected row invoice data from database </a:t>
            </a:r>
            <a:endParaRPr lang="en-IN" dirty="0"/>
          </a:p>
        </p:txBody>
      </p:sp>
      <p:sp>
        <p:nvSpPr>
          <p:cNvPr id="36" name="TextBox 35">
            <a:extLst>
              <a:ext uri="{FF2B5EF4-FFF2-40B4-BE49-F238E27FC236}">
                <a16:creationId xmlns:a16="http://schemas.microsoft.com/office/drawing/2014/main" id="{16421F0A-4514-35B9-A38D-C4746BCE81DD}"/>
              </a:ext>
            </a:extLst>
          </p:cNvPr>
          <p:cNvSpPr txBox="1"/>
          <p:nvPr/>
        </p:nvSpPr>
        <p:spPr>
          <a:xfrm flipH="1">
            <a:off x="8310817" y="4571758"/>
            <a:ext cx="2976566" cy="923330"/>
          </a:xfrm>
          <a:prstGeom prst="rect">
            <a:avLst/>
          </a:prstGeom>
          <a:noFill/>
        </p:spPr>
        <p:txBody>
          <a:bodyPr wrap="square" rtlCol="0">
            <a:spAutoFit/>
          </a:bodyPr>
          <a:lstStyle/>
          <a:p>
            <a:r>
              <a:rPr lang="en-US" dirty="0"/>
              <a:t>Predict the amount to be order which has initial 0 amount</a:t>
            </a:r>
            <a:endParaRPr lang="en-IN" dirty="0"/>
          </a:p>
        </p:txBody>
      </p:sp>
      <p:pic>
        <p:nvPicPr>
          <p:cNvPr id="37" name="Graphic 36" descr="Comment Heart with solid fill">
            <a:extLst>
              <a:ext uri="{FF2B5EF4-FFF2-40B4-BE49-F238E27FC236}">
                <a16:creationId xmlns:a16="http://schemas.microsoft.com/office/drawing/2014/main" id="{5DB389F2-18A1-BF96-7456-B1D6A52FC6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68745" y="322766"/>
            <a:ext cx="903668" cy="903668"/>
          </a:xfrm>
          <a:prstGeom prst="rect">
            <a:avLst/>
          </a:prstGeom>
        </p:spPr>
      </p:pic>
    </p:spTree>
    <p:extLst>
      <p:ext uri="{BB962C8B-B14F-4D97-AF65-F5344CB8AC3E}">
        <p14:creationId xmlns:p14="http://schemas.microsoft.com/office/powerpoint/2010/main" val="206343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TotalTime>
  <Words>1568</Words>
  <Application>Microsoft Office PowerPoint</Application>
  <PresentationFormat>Widescreen</PresentationFormat>
  <Paragraphs>205</Paragraphs>
  <Slides>20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Segoe UI</vt:lpstr>
      <vt:lpstr>Segoe UI Semibold</vt:lpstr>
      <vt:lpstr>Office Theme</vt:lpstr>
      <vt:lpstr>PowerPoint Presentation</vt:lpstr>
      <vt:lpstr>Sachin Yadav</vt:lpstr>
      <vt:lpstr>Introduction and Objectives</vt:lpstr>
      <vt:lpstr>The Problem/Challenge</vt:lpstr>
      <vt:lpstr>Solution Approach</vt:lpstr>
      <vt:lpstr>Project Requirement Specifications(PRS)</vt:lpstr>
      <vt:lpstr>Requirement Specifications</vt:lpstr>
      <vt:lpstr>PowerPoint Presentation</vt:lpstr>
      <vt:lpstr>PowerPoint Presentation</vt:lpstr>
      <vt:lpstr>PowerPoint Presentation</vt:lpstr>
      <vt:lpstr>Prediction, Pagination, Advance Search UI</vt:lpstr>
      <vt:lpstr>Analytics View, Search Result, Add Data</vt:lpstr>
      <vt:lpstr>Tech Stack</vt:lpstr>
      <vt:lpstr>Implementation/Flow Diagram</vt:lpstr>
      <vt:lpstr>Implementation Output</vt:lpstr>
      <vt:lpstr>Implementation Output</vt:lpstr>
      <vt:lpstr> Key Findings</vt:lpstr>
      <vt:lpstr>Future Scope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murdianrenny@gmail.com</dc:creator>
  <cp:lastModifiedBy>sachin yadav</cp:lastModifiedBy>
  <cp:revision>81</cp:revision>
  <dcterms:created xsi:type="dcterms:W3CDTF">2022-10-07T06:11:57Z</dcterms:created>
  <dcterms:modified xsi:type="dcterms:W3CDTF">2023-07-24T16:23:39Z</dcterms:modified>
</cp:coreProperties>
</file>